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8" r:id="rId1"/>
  </p:sldMasterIdLst>
  <p:sldIdLst>
    <p:sldId id="256" r:id="rId2"/>
    <p:sldId id="257" r:id="rId3"/>
    <p:sldId id="263" r:id="rId4"/>
    <p:sldId id="262" r:id="rId5"/>
    <p:sldId id="259" r:id="rId6"/>
    <p:sldId id="260" r:id="rId7"/>
    <p:sldId id="261" r:id="rId8"/>
    <p:sldId id="258" r:id="rId9"/>
  </p:sldIdLst>
  <p:sldSz cx="18000663" cy="25199975"/>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58484"/>
    <a:srgbClr val="C2E5D4"/>
    <a:srgbClr val="97B3A7"/>
    <a:srgbClr val="74A296"/>
    <a:srgbClr val="B5D5C5"/>
    <a:srgbClr val="94CFB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A5DAE5D-CCA6-7E41-9F04-D27F6B690262}" v="5" dt="2024-01-18T10:25:18.02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787"/>
    <p:restoredTop sz="94648"/>
  </p:normalViewPr>
  <p:slideViewPr>
    <p:cSldViewPr snapToGrid="0">
      <p:cViewPr>
        <p:scale>
          <a:sx n="127" d="100"/>
          <a:sy n="127" d="100"/>
        </p:scale>
        <p:origin x="144" y="-16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5" Type="http://schemas.microsoft.com/office/2015/10/relationships/revisionInfo" Target="revisionInfo.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 Igolkina" userId="4d1b5d7ddf2bbc78" providerId="LiveId" clId="{4EC8A277-BAB8-F643-8A19-B5D96D677DA1}"/>
    <pc:docChg chg="custSel modSld">
      <pc:chgData name="Ann Igolkina" userId="4d1b5d7ddf2bbc78" providerId="LiveId" clId="{4EC8A277-BAB8-F643-8A19-B5D96D677DA1}" dt="2023-11-15T15:15:37.236" v="6"/>
      <pc:docMkLst>
        <pc:docMk/>
      </pc:docMkLst>
      <pc:sldChg chg="addSp delSp modSp mod">
        <pc:chgData name="Ann Igolkina" userId="4d1b5d7ddf2bbc78" providerId="LiveId" clId="{4EC8A277-BAB8-F643-8A19-B5D96D677DA1}" dt="2023-11-15T15:15:37.236" v="6"/>
        <pc:sldMkLst>
          <pc:docMk/>
          <pc:sldMk cId="3114100624" sldId="256"/>
        </pc:sldMkLst>
        <pc:spChg chg="topLvl">
          <ac:chgData name="Ann Igolkina" userId="4d1b5d7ddf2bbc78" providerId="LiveId" clId="{4EC8A277-BAB8-F643-8A19-B5D96D677DA1}" dt="2023-11-15T15:15:33.421" v="3" actId="165"/>
          <ac:spMkLst>
            <pc:docMk/>
            <pc:sldMk cId="3114100624" sldId="256"/>
            <ac:spMk id="4" creationId="{F1847CDC-EE33-D57F-2E7C-F143588A113F}"/>
          </ac:spMkLst>
        </pc:spChg>
        <pc:spChg chg="topLvl">
          <ac:chgData name="Ann Igolkina" userId="4d1b5d7ddf2bbc78" providerId="LiveId" clId="{4EC8A277-BAB8-F643-8A19-B5D96D677DA1}" dt="2023-11-15T15:15:33.421" v="3" actId="165"/>
          <ac:spMkLst>
            <pc:docMk/>
            <pc:sldMk cId="3114100624" sldId="256"/>
            <ac:spMk id="6" creationId="{03DAEDA3-AFCC-17C1-B9AE-24B0A97CCBF0}"/>
          </ac:spMkLst>
        </pc:spChg>
        <pc:spChg chg="topLvl">
          <ac:chgData name="Ann Igolkina" userId="4d1b5d7ddf2bbc78" providerId="LiveId" clId="{4EC8A277-BAB8-F643-8A19-B5D96D677DA1}" dt="2023-11-15T15:15:33.421" v="3" actId="165"/>
          <ac:spMkLst>
            <pc:docMk/>
            <pc:sldMk cId="3114100624" sldId="256"/>
            <ac:spMk id="8" creationId="{9FD341DD-828C-127E-3633-703D7BA17BB7}"/>
          </ac:spMkLst>
        </pc:spChg>
        <pc:spChg chg="topLvl">
          <ac:chgData name="Ann Igolkina" userId="4d1b5d7ddf2bbc78" providerId="LiveId" clId="{4EC8A277-BAB8-F643-8A19-B5D96D677DA1}" dt="2023-11-15T15:15:33.421" v="3" actId="165"/>
          <ac:spMkLst>
            <pc:docMk/>
            <pc:sldMk cId="3114100624" sldId="256"/>
            <ac:spMk id="9" creationId="{5EB82B5A-CDA3-85C2-9E78-FA757700373D}"/>
          </ac:spMkLst>
        </pc:spChg>
        <pc:spChg chg="topLvl">
          <ac:chgData name="Ann Igolkina" userId="4d1b5d7ddf2bbc78" providerId="LiveId" clId="{4EC8A277-BAB8-F643-8A19-B5D96D677DA1}" dt="2023-11-15T15:15:33.421" v="3" actId="165"/>
          <ac:spMkLst>
            <pc:docMk/>
            <pc:sldMk cId="3114100624" sldId="256"/>
            <ac:spMk id="10" creationId="{B86AD3D4-F657-7E02-58E0-5424DA0D6E4C}"/>
          </ac:spMkLst>
        </pc:spChg>
        <pc:spChg chg="add del mod">
          <ac:chgData name="Ann Igolkina" userId="4d1b5d7ddf2bbc78" providerId="LiveId" clId="{4EC8A277-BAB8-F643-8A19-B5D96D677DA1}" dt="2023-11-15T15:15:37.236" v="6"/>
          <ac:spMkLst>
            <pc:docMk/>
            <pc:sldMk cId="3114100624" sldId="256"/>
            <ac:spMk id="11" creationId="{68E8E212-2847-D979-5F3F-E4D128EACA32}"/>
          </ac:spMkLst>
        </pc:spChg>
        <pc:spChg chg="topLvl">
          <ac:chgData name="Ann Igolkina" userId="4d1b5d7ddf2bbc78" providerId="LiveId" clId="{4EC8A277-BAB8-F643-8A19-B5D96D677DA1}" dt="2023-11-15T15:15:33.421" v="3" actId="165"/>
          <ac:spMkLst>
            <pc:docMk/>
            <pc:sldMk cId="3114100624" sldId="256"/>
            <ac:spMk id="63" creationId="{FC6B2D7B-0CDA-202D-17E1-C2FCAAEECB8F}"/>
          </ac:spMkLst>
        </pc:spChg>
        <pc:spChg chg="topLvl">
          <ac:chgData name="Ann Igolkina" userId="4d1b5d7ddf2bbc78" providerId="LiveId" clId="{4EC8A277-BAB8-F643-8A19-B5D96D677DA1}" dt="2023-11-15T15:15:33.421" v="3" actId="165"/>
          <ac:spMkLst>
            <pc:docMk/>
            <pc:sldMk cId="3114100624" sldId="256"/>
            <ac:spMk id="64" creationId="{FEEA200C-45DC-B846-8798-2CA46385871B}"/>
          </ac:spMkLst>
        </pc:spChg>
        <pc:spChg chg="topLvl">
          <ac:chgData name="Ann Igolkina" userId="4d1b5d7ddf2bbc78" providerId="LiveId" clId="{4EC8A277-BAB8-F643-8A19-B5D96D677DA1}" dt="2023-11-15T15:15:33.421" v="3" actId="165"/>
          <ac:spMkLst>
            <pc:docMk/>
            <pc:sldMk cId="3114100624" sldId="256"/>
            <ac:spMk id="65" creationId="{DE5853E5-2A4B-EBBE-AF5F-0B3C71DA353A}"/>
          </ac:spMkLst>
        </pc:spChg>
        <pc:spChg chg="topLvl">
          <ac:chgData name="Ann Igolkina" userId="4d1b5d7ddf2bbc78" providerId="LiveId" clId="{4EC8A277-BAB8-F643-8A19-B5D96D677DA1}" dt="2023-11-15T15:15:33.421" v="3" actId="165"/>
          <ac:spMkLst>
            <pc:docMk/>
            <pc:sldMk cId="3114100624" sldId="256"/>
            <ac:spMk id="66" creationId="{D9FA784D-BB24-58ED-CB7E-F479C2389B82}"/>
          </ac:spMkLst>
        </pc:spChg>
        <pc:grpChg chg="add del">
          <ac:chgData name="Ann Igolkina" userId="4d1b5d7ddf2bbc78" providerId="LiveId" clId="{4EC8A277-BAB8-F643-8A19-B5D96D677DA1}" dt="2023-11-15T15:15:33.421" v="3" actId="165"/>
          <ac:grpSpMkLst>
            <pc:docMk/>
            <pc:sldMk cId="3114100624" sldId="256"/>
            <ac:grpSpMk id="2" creationId="{6BD3538A-D99A-1E3F-C064-A1C6E70AC229}"/>
          </ac:grpSpMkLst>
        </pc:grpChg>
        <pc:picChg chg="topLvl">
          <ac:chgData name="Ann Igolkina" userId="4d1b5d7ddf2bbc78" providerId="LiveId" clId="{4EC8A277-BAB8-F643-8A19-B5D96D677DA1}" dt="2023-11-15T15:15:33.421" v="3" actId="165"/>
          <ac:picMkLst>
            <pc:docMk/>
            <pc:sldMk cId="3114100624" sldId="256"/>
            <ac:picMk id="3" creationId="{6AA540D4-4A1B-619B-BBAC-E722D18D0B8E}"/>
          </ac:picMkLst>
        </pc:picChg>
        <pc:picChg chg="topLvl">
          <ac:chgData name="Ann Igolkina" userId="4d1b5d7ddf2bbc78" providerId="LiveId" clId="{4EC8A277-BAB8-F643-8A19-B5D96D677DA1}" dt="2023-11-15T15:15:33.421" v="3" actId="165"/>
          <ac:picMkLst>
            <pc:docMk/>
            <pc:sldMk cId="3114100624" sldId="256"/>
            <ac:picMk id="5" creationId="{9D7C19A0-3F1A-50BC-5CBA-7D5415481204}"/>
          </ac:picMkLst>
        </pc:picChg>
        <pc:picChg chg="topLvl">
          <ac:chgData name="Ann Igolkina" userId="4d1b5d7ddf2bbc78" providerId="LiveId" clId="{4EC8A277-BAB8-F643-8A19-B5D96D677DA1}" dt="2023-11-15T15:15:33.421" v="3" actId="165"/>
          <ac:picMkLst>
            <pc:docMk/>
            <pc:sldMk cId="3114100624" sldId="256"/>
            <ac:picMk id="7" creationId="{73BB33C4-4BDE-3E24-6DE0-FB6629D2ECAA}"/>
          </ac:picMkLst>
        </pc:picChg>
        <pc:picChg chg="topLvl">
          <ac:chgData name="Ann Igolkina" userId="4d1b5d7ddf2bbc78" providerId="LiveId" clId="{4EC8A277-BAB8-F643-8A19-B5D96D677DA1}" dt="2023-11-15T15:15:33.421" v="3" actId="165"/>
          <ac:picMkLst>
            <pc:docMk/>
            <pc:sldMk cId="3114100624" sldId="256"/>
            <ac:picMk id="13" creationId="{987ABEB2-7068-F90E-9429-65CB2A30977D}"/>
          </ac:picMkLst>
        </pc:picChg>
        <pc:picChg chg="topLvl">
          <ac:chgData name="Ann Igolkina" userId="4d1b5d7ddf2bbc78" providerId="LiveId" clId="{4EC8A277-BAB8-F643-8A19-B5D96D677DA1}" dt="2023-11-15T15:15:33.421" v="3" actId="165"/>
          <ac:picMkLst>
            <pc:docMk/>
            <pc:sldMk cId="3114100624" sldId="256"/>
            <ac:picMk id="15" creationId="{EEE98E68-F19D-DDE2-7FB9-DC155E9DC33D}"/>
          </ac:picMkLst>
        </pc:picChg>
        <pc:picChg chg="topLvl">
          <ac:chgData name="Ann Igolkina" userId="4d1b5d7ddf2bbc78" providerId="LiveId" clId="{4EC8A277-BAB8-F643-8A19-B5D96D677DA1}" dt="2023-11-15T15:15:33.421" v="3" actId="165"/>
          <ac:picMkLst>
            <pc:docMk/>
            <pc:sldMk cId="3114100624" sldId="256"/>
            <ac:picMk id="17" creationId="{9CD54D1B-99F9-4DD9-4572-D0C7B8B1172A}"/>
          </ac:picMkLst>
        </pc:picChg>
        <pc:picChg chg="topLvl">
          <ac:chgData name="Ann Igolkina" userId="4d1b5d7ddf2bbc78" providerId="LiveId" clId="{4EC8A277-BAB8-F643-8A19-B5D96D677DA1}" dt="2023-11-15T15:15:33.421" v="3" actId="165"/>
          <ac:picMkLst>
            <pc:docMk/>
            <pc:sldMk cId="3114100624" sldId="256"/>
            <ac:picMk id="29" creationId="{DD381578-4385-D4A7-9959-A33949F5C2D7}"/>
          </ac:picMkLst>
        </pc:picChg>
        <pc:picChg chg="topLvl">
          <ac:chgData name="Ann Igolkina" userId="4d1b5d7ddf2bbc78" providerId="LiveId" clId="{4EC8A277-BAB8-F643-8A19-B5D96D677DA1}" dt="2023-11-15T15:15:33.421" v="3" actId="165"/>
          <ac:picMkLst>
            <pc:docMk/>
            <pc:sldMk cId="3114100624" sldId="256"/>
            <ac:picMk id="45" creationId="{430DE2E6-3A97-5436-F8F9-5ACF66F6D749}"/>
          </ac:picMkLst>
        </pc:picChg>
        <pc:picChg chg="topLvl">
          <ac:chgData name="Ann Igolkina" userId="4d1b5d7ddf2bbc78" providerId="LiveId" clId="{4EC8A277-BAB8-F643-8A19-B5D96D677DA1}" dt="2023-11-15T15:15:33.421" v="3" actId="165"/>
          <ac:picMkLst>
            <pc:docMk/>
            <pc:sldMk cId="3114100624" sldId="256"/>
            <ac:picMk id="78" creationId="{57D22B6C-3275-C5B6-9533-A53AA6DCBAA8}"/>
          </ac:picMkLst>
        </pc:picChg>
        <pc:picChg chg="topLvl">
          <ac:chgData name="Ann Igolkina" userId="4d1b5d7ddf2bbc78" providerId="LiveId" clId="{4EC8A277-BAB8-F643-8A19-B5D96D677DA1}" dt="2023-11-15T15:15:33.421" v="3" actId="165"/>
          <ac:picMkLst>
            <pc:docMk/>
            <pc:sldMk cId="3114100624" sldId="256"/>
            <ac:picMk id="80" creationId="{361A34F0-E53A-A4A4-3AC0-7CAD9B2800C9}"/>
          </ac:picMkLst>
        </pc:picChg>
        <pc:picChg chg="topLvl">
          <ac:chgData name="Ann Igolkina" userId="4d1b5d7ddf2bbc78" providerId="LiveId" clId="{4EC8A277-BAB8-F643-8A19-B5D96D677DA1}" dt="2023-11-15T15:15:33.421" v="3" actId="165"/>
          <ac:picMkLst>
            <pc:docMk/>
            <pc:sldMk cId="3114100624" sldId="256"/>
            <ac:picMk id="82" creationId="{22D8484D-4746-F079-F9AC-8AF8EBB90C2F}"/>
          </ac:picMkLst>
        </pc:picChg>
      </pc:sldChg>
      <pc:sldChg chg="addSp delSp mod">
        <pc:chgData name="Ann Igolkina" userId="4d1b5d7ddf2bbc78" providerId="LiveId" clId="{4EC8A277-BAB8-F643-8A19-B5D96D677DA1}" dt="2023-11-15T12:51:47.526" v="2" actId="164"/>
        <pc:sldMkLst>
          <pc:docMk/>
          <pc:sldMk cId="4087726858" sldId="259"/>
        </pc:sldMkLst>
        <pc:grpChg chg="add">
          <ac:chgData name="Ann Igolkina" userId="4d1b5d7ddf2bbc78" providerId="LiveId" clId="{4EC8A277-BAB8-F643-8A19-B5D96D677DA1}" dt="2023-11-15T12:51:47.526" v="2" actId="164"/>
          <ac:grpSpMkLst>
            <pc:docMk/>
            <pc:sldMk cId="4087726858" sldId="259"/>
            <ac:grpSpMk id="9" creationId="{6F948E3A-0790-57D4-0292-C0B7864062F2}"/>
          </ac:grpSpMkLst>
        </pc:grpChg>
        <pc:inkChg chg="del">
          <ac:chgData name="Ann Igolkina" userId="4d1b5d7ddf2bbc78" providerId="LiveId" clId="{4EC8A277-BAB8-F643-8A19-B5D96D677DA1}" dt="2023-11-15T12:51:42.796" v="1" actId="478"/>
          <ac:inkMkLst>
            <pc:docMk/>
            <pc:sldMk cId="4087726858" sldId="259"/>
            <ac:inkMk id="18" creationId="{C9B8770A-9D6D-CDF2-A209-15E24D010944}"/>
          </ac:inkMkLst>
        </pc:inkChg>
        <pc:inkChg chg="del">
          <ac:chgData name="Ann Igolkina" userId="4d1b5d7ddf2bbc78" providerId="LiveId" clId="{4EC8A277-BAB8-F643-8A19-B5D96D677DA1}" dt="2023-11-15T12:51:42.796" v="1" actId="478"/>
          <ac:inkMkLst>
            <pc:docMk/>
            <pc:sldMk cId="4087726858" sldId="259"/>
            <ac:inkMk id="19" creationId="{C28A6EB8-2A9F-4F2D-B580-36149734DB3A}"/>
          </ac:inkMkLst>
        </pc:inkChg>
        <pc:inkChg chg="del">
          <ac:chgData name="Ann Igolkina" userId="4d1b5d7ddf2bbc78" providerId="LiveId" clId="{4EC8A277-BAB8-F643-8A19-B5D96D677DA1}" dt="2023-11-15T12:51:42.796" v="1" actId="478"/>
          <ac:inkMkLst>
            <pc:docMk/>
            <pc:sldMk cId="4087726858" sldId="259"/>
            <ac:inkMk id="20" creationId="{2E5B6769-F06D-12FD-98DB-6D4165B55E4E}"/>
          </ac:inkMkLst>
        </pc:inkChg>
      </pc:sldChg>
    </pc:docChg>
  </pc:docChgLst>
  <pc:docChgLst>
    <pc:chgData name="Ann Igolkina" userId="4d1b5d7ddf2bbc78" providerId="LiveId" clId="{B3EDCB23-BBD4-AC4F-B1B2-4145A44040C4}"/>
    <pc:docChg chg="undo redo custSel addSld delSld modSld sldOrd">
      <pc:chgData name="Ann Igolkina" userId="4d1b5d7ddf2bbc78" providerId="LiveId" clId="{B3EDCB23-BBD4-AC4F-B1B2-4145A44040C4}" dt="2023-10-05T09:59:52.194" v="2693"/>
      <pc:docMkLst>
        <pc:docMk/>
      </pc:docMkLst>
      <pc:sldChg chg="addSp delSp modSp mod">
        <pc:chgData name="Ann Igolkina" userId="4d1b5d7ddf2bbc78" providerId="LiveId" clId="{B3EDCB23-BBD4-AC4F-B1B2-4145A44040C4}" dt="2023-10-03T10:24:56.324" v="2424" actId="20577"/>
        <pc:sldMkLst>
          <pc:docMk/>
          <pc:sldMk cId="3114100624" sldId="256"/>
        </pc:sldMkLst>
        <pc:spChg chg="del">
          <ac:chgData name="Ann Igolkina" userId="4d1b5d7ddf2bbc78" providerId="LiveId" clId="{B3EDCB23-BBD4-AC4F-B1B2-4145A44040C4}" dt="2023-10-03T10:10:24.325" v="2301" actId="478"/>
          <ac:spMkLst>
            <pc:docMk/>
            <pc:sldMk cId="3114100624" sldId="256"/>
            <ac:spMk id="2" creationId="{0A9F4B27-FA06-3E3E-C3E9-218CCE224D3F}"/>
          </ac:spMkLst>
        </pc:spChg>
        <pc:spChg chg="add mod">
          <ac:chgData name="Ann Igolkina" userId="4d1b5d7ddf2bbc78" providerId="LiveId" clId="{B3EDCB23-BBD4-AC4F-B1B2-4145A44040C4}" dt="2023-10-03T08:16:59.677" v="2148" actId="113"/>
          <ac:spMkLst>
            <pc:docMk/>
            <pc:sldMk cId="3114100624" sldId="256"/>
            <ac:spMk id="4" creationId="{F1847CDC-EE33-D57F-2E7C-F143588A113F}"/>
          </ac:spMkLst>
        </pc:spChg>
        <pc:spChg chg="add mod">
          <ac:chgData name="Ann Igolkina" userId="4d1b5d7ddf2bbc78" providerId="LiveId" clId="{B3EDCB23-BBD4-AC4F-B1B2-4145A44040C4}" dt="2023-10-03T08:16:59.677" v="2148" actId="113"/>
          <ac:spMkLst>
            <pc:docMk/>
            <pc:sldMk cId="3114100624" sldId="256"/>
            <ac:spMk id="6" creationId="{03DAEDA3-AFCC-17C1-B9AE-24B0A97CCBF0}"/>
          </ac:spMkLst>
        </pc:spChg>
        <pc:spChg chg="add del mod">
          <ac:chgData name="Ann Igolkina" userId="4d1b5d7ddf2bbc78" providerId="LiveId" clId="{B3EDCB23-BBD4-AC4F-B1B2-4145A44040C4}" dt="2023-09-11T08:28:31.675" v="1542" actId="478"/>
          <ac:spMkLst>
            <pc:docMk/>
            <pc:sldMk cId="3114100624" sldId="256"/>
            <ac:spMk id="8" creationId="{0407AFA1-112E-9034-9D97-50FEDC75DDFD}"/>
          </ac:spMkLst>
        </pc:spChg>
        <pc:spChg chg="add mod">
          <ac:chgData name="Ann Igolkina" userId="4d1b5d7ddf2bbc78" providerId="LiveId" clId="{B3EDCB23-BBD4-AC4F-B1B2-4145A44040C4}" dt="2023-10-03T08:16:59.677" v="2148" actId="113"/>
          <ac:spMkLst>
            <pc:docMk/>
            <pc:sldMk cId="3114100624" sldId="256"/>
            <ac:spMk id="8" creationId="{9FD341DD-828C-127E-3633-703D7BA17BB7}"/>
          </ac:spMkLst>
        </pc:spChg>
        <pc:spChg chg="add mod">
          <ac:chgData name="Ann Igolkina" userId="4d1b5d7ddf2bbc78" providerId="LiveId" clId="{B3EDCB23-BBD4-AC4F-B1B2-4145A44040C4}" dt="2023-10-03T08:16:59.677" v="2148" actId="113"/>
          <ac:spMkLst>
            <pc:docMk/>
            <pc:sldMk cId="3114100624" sldId="256"/>
            <ac:spMk id="9" creationId="{5EB82B5A-CDA3-85C2-9E78-FA757700373D}"/>
          </ac:spMkLst>
        </pc:spChg>
        <pc:spChg chg="add del mod">
          <ac:chgData name="Ann Igolkina" userId="4d1b5d7ddf2bbc78" providerId="LiveId" clId="{B3EDCB23-BBD4-AC4F-B1B2-4145A44040C4}" dt="2023-09-11T09:17:20.022" v="1670" actId="478"/>
          <ac:spMkLst>
            <pc:docMk/>
            <pc:sldMk cId="3114100624" sldId="256"/>
            <ac:spMk id="9" creationId="{AB766C47-B1A8-A734-404A-7AE43CC55580}"/>
          </ac:spMkLst>
        </pc:spChg>
        <pc:spChg chg="add mod">
          <ac:chgData name="Ann Igolkina" userId="4d1b5d7ddf2bbc78" providerId="LiveId" clId="{B3EDCB23-BBD4-AC4F-B1B2-4145A44040C4}" dt="2023-10-03T08:16:59.677" v="2148" actId="113"/>
          <ac:spMkLst>
            <pc:docMk/>
            <pc:sldMk cId="3114100624" sldId="256"/>
            <ac:spMk id="10" creationId="{B86AD3D4-F657-7E02-58E0-5424DA0D6E4C}"/>
          </ac:spMkLst>
        </pc:spChg>
        <pc:spChg chg="add mod">
          <ac:chgData name="Ann Igolkina" userId="4d1b5d7ddf2bbc78" providerId="LiveId" clId="{B3EDCB23-BBD4-AC4F-B1B2-4145A44040C4}" dt="2023-10-03T10:24:56.324" v="2424" actId="20577"/>
          <ac:spMkLst>
            <pc:docMk/>
            <pc:sldMk cId="3114100624" sldId="256"/>
            <ac:spMk id="12" creationId="{170BD4CC-76C6-3601-989A-1E24BB634330}"/>
          </ac:spMkLst>
        </pc:spChg>
        <pc:spChg chg="add del mod">
          <ac:chgData name="Ann Igolkina" userId="4d1b5d7ddf2bbc78" providerId="LiveId" clId="{B3EDCB23-BBD4-AC4F-B1B2-4145A44040C4}" dt="2023-09-11T12:14:56.124" v="1726" actId="478"/>
          <ac:spMkLst>
            <pc:docMk/>
            <pc:sldMk cId="3114100624" sldId="256"/>
            <ac:spMk id="12" creationId="{933D1AFD-B25D-2708-F004-73F149E8284D}"/>
          </ac:spMkLst>
        </pc:spChg>
        <pc:spChg chg="add del mod">
          <ac:chgData name="Ann Igolkina" userId="4d1b5d7ddf2bbc78" providerId="LiveId" clId="{B3EDCB23-BBD4-AC4F-B1B2-4145A44040C4}" dt="2023-09-11T14:56:25.811" v="1830" actId="21"/>
          <ac:spMkLst>
            <pc:docMk/>
            <pc:sldMk cId="3114100624" sldId="256"/>
            <ac:spMk id="13" creationId="{81F1F9EB-4222-E73C-AC00-9E7AA7C01E97}"/>
          </ac:spMkLst>
        </pc:spChg>
        <pc:spChg chg="add del mod">
          <ac:chgData name="Ann Igolkina" userId="4d1b5d7ddf2bbc78" providerId="LiveId" clId="{B3EDCB23-BBD4-AC4F-B1B2-4145A44040C4}" dt="2023-08-30T12:27:05.768" v="991" actId="478"/>
          <ac:spMkLst>
            <pc:docMk/>
            <pc:sldMk cId="3114100624" sldId="256"/>
            <ac:spMk id="13" creationId="{8477B695-86AE-D725-FC5A-B18DEE9B50DB}"/>
          </ac:spMkLst>
        </pc:spChg>
        <pc:spChg chg="add del mod">
          <ac:chgData name="Ann Igolkina" userId="4d1b5d7ddf2bbc78" providerId="LiveId" clId="{B3EDCB23-BBD4-AC4F-B1B2-4145A44040C4}" dt="2023-09-01T11:52:10.081" v="1353" actId="21"/>
          <ac:spMkLst>
            <pc:docMk/>
            <pc:sldMk cId="3114100624" sldId="256"/>
            <ac:spMk id="14" creationId="{002307FD-1E8B-BC5B-28B7-EC2710DD3522}"/>
          </ac:spMkLst>
        </pc:spChg>
        <pc:spChg chg="add mod">
          <ac:chgData name="Ann Igolkina" userId="4d1b5d7ddf2bbc78" providerId="LiveId" clId="{B3EDCB23-BBD4-AC4F-B1B2-4145A44040C4}" dt="2023-09-01T11:52:16.850" v="1355" actId="1076"/>
          <ac:spMkLst>
            <pc:docMk/>
            <pc:sldMk cId="3114100624" sldId="256"/>
            <ac:spMk id="17" creationId="{1AEAF711-0AB8-9209-CE48-1B4D086B108E}"/>
          </ac:spMkLst>
        </pc:spChg>
        <pc:spChg chg="add mod">
          <ac:chgData name="Ann Igolkina" userId="4d1b5d7ddf2bbc78" providerId="LiveId" clId="{B3EDCB23-BBD4-AC4F-B1B2-4145A44040C4}" dt="2023-08-29T13:46:51.777" v="533" actId="1582"/>
          <ac:spMkLst>
            <pc:docMk/>
            <pc:sldMk cId="3114100624" sldId="256"/>
            <ac:spMk id="20" creationId="{0078AEA2-E396-635F-ACBA-EB19CE512AA1}"/>
          </ac:spMkLst>
        </pc:spChg>
        <pc:spChg chg="add del mod">
          <ac:chgData name="Ann Igolkina" userId="4d1b5d7ddf2bbc78" providerId="LiveId" clId="{B3EDCB23-BBD4-AC4F-B1B2-4145A44040C4}" dt="2023-09-11T12:15:20.710" v="1730" actId="478"/>
          <ac:spMkLst>
            <pc:docMk/>
            <pc:sldMk cId="3114100624" sldId="256"/>
            <ac:spMk id="24" creationId="{C227D8F9-7F77-F13A-ABA3-98436004EBEE}"/>
          </ac:spMkLst>
        </pc:spChg>
        <pc:spChg chg="add del mod">
          <ac:chgData name="Ann Igolkina" userId="4d1b5d7ddf2bbc78" providerId="LiveId" clId="{B3EDCB23-BBD4-AC4F-B1B2-4145A44040C4}" dt="2023-09-11T12:15:18.230" v="1729" actId="478"/>
          <ac:spMkLst>
            <pc:docMk/>
            <pc:sldMk cId="3114100624" sldId="256"/>
            <ac:spMk id="28" creationId="{054D2CC6-1DC8-50FE-1481-A4536721DC9C}"/>
          </ac:spMkLst>
        </pc:spChg>
        <pc:spChg chg="add del mod">
          <ac:chgData name="Ann Igolkina" userId="4d1b5d7ddf2bbc78" providerId="LiveId" clId="{B3EDCB23-BBD4-AC4F-B1B2-4145A44040C4}" dt="2023-08-30T12:27:08.214" v="992" actId="478"/>
          <ac:spMkLst>
            <pc:docMk/>
            <pc:sldMk cId="3114100624" sldId="256"/>
            <ac:spMk id="28" creationId="{34983EB3-6787-89C1-9993-674D2F52182C}"/>
          </ac:spMkLst>
        </pc:spChg>
        <pc:spChg chg="add del mod">
          <ac:chgData name="Ann Igolkina" userId="4d1b5d7ddf2bbc78" providerId="LiveId" clId="{B3EDCB23-BBD4-AC4F-B1B2-4145A44040C4}" dt="2023-09-11T15:26:36.707" v="1940" actId="478"/>
          <ac:spMkLst>
            <pc:docMk/>
            <pc:sldMk cId="3114100624" sldId="256"/>
            <ac:spMk id="47" creationId="{53051608-85B4-3759-E14D-29EEBE0C7B71}"/>
          </ac:spMkLst>
        </pc:spChg>
        <pc:spChg chg="add del mod">
          <ac:chgData name="Ann Igolkina" userId="4d1b5d7ddf2bbc78" providerId="LiveId" clId="{B3EDCB23-BBD4-AC4F-B1B2-4145A44040C4}" dt="2023-09-04T14:41:09.796" v="1510" actId="21"/>
          <ac:spMkLst>
            <pc:docMk/>
            <pc:sldMk cId="3114100624" sldId="256"/>
            <ac:spMk id="53" creationId="{AD62A0F0-D841-AE72-A197-6D59E8998B5F}"/>
          </ac:spMkLst>
        </pc:spChg>
        <pc:spChg chg="add mod">
          <ac:chgData name="Ann Igolkina" userId="4d1b5d7ddf2bbc78" providerId="LiveId" clId="{B3EDCB23-BBD4-AC4F-B1B2-4145A44040C4}" dt="2023-09-11T15:02:55.572" v="1901" actId="1076"/>
          <ac:spMkLst>
            <pc:docMk/>
            <pc:sldMk cId="3114100624" sldId="256"/>
            <ac:spMk id="63" creationId="{FC6B2D7B-0CDA-202D-17E1-C2FCAAEECB8F}"/>
          </ac:spMkLst>
        </pc:spChg>
        <pc:spChg chg="add mod">
          <ac:chgData name="Ann Igolkina" userId="4d1b5d7ddf2bbc78" providerId="LiveId" clId="{B3EDCB23-BBD4-AC4F-B1B2-4145A44040C4}" dt="2023-09-11T15:05:32.507" v="1915" actId="1076"/>
          <ac:spMkLst>
            <pc:docMk/>
            <pc:sldMk cId="3114100624" sldId="256"/>
            <ac:spMk id="64" creationId="{FEEA200C-45DC-B846-8798-2CA46385871B}"/>
          </ac:spMkLst>
        </pc:spChg>
        <pc:spChg chg="add mod">
          <ac:chgData name="Ann Igolkina" userId="4d1b5d7ddf2bbc78" providerId="LiveId" clId="{B3EDCB23-BBD4-AC4F-B1B2-4145A44040C4}" dt="2023-09-11T15:06:19.084" v="1926" actId="1038"/>
          <ac:spMkLst>
            <pc:docMk/>
            <pc:sldMk cId="3114100624" sldId="256"/>
            <ac:spMk id="65" creationId="{DE5853E5-2A4B-EBBE-AF5F-0B3C71DA353A}"/>
          </ac:spMkLst>
        </pc:spChg>
        <pc:spChg chg="add mod">
          <ac:chgData name="Ann Igolkina" userId="4d1b5d7ddf2bbc78" providerId="LiveId" clId="{B3EDCB23-BBD4-AC4F-B1B2-4145A44040C4}" dt="2023-09-11T15:06:19.084" v="1926" actId="1038"/>
          <ac:spMkLst>
            <pc:docMk/>
            <pc:sldMk cId="3114100624" sldId="256"/>
            <ac:spMk id="66" creationId="{D9FA784D-BB24-58ED-CB7E-F479C2389B82}"/>
          </ac:spMkLst>
        </pc:spChg>
        <pc:grpChg chg="add del mod">
          <ac:chgData name="Ann Igolkina" userId="4d1b5d7ddf2bbc78" providerId="LiveId" clId="{B3EDCB23-BBD4-AC4F-B1B2-4145A44040C4}" dt="2023-09-01T17:17:31.988" v="1492" actId="478"/>
          <ac:grpSpMkLst>
            <pc:docMk/>
            <pc:sldMk cId="3114100624" sldId="256"/>
            <ac:grpSpMk id="18" creationId="{65165B6C-B474-2946-8311-A10BEAFD312A}"/>
          </ac:grpSpMkLst>
        </pc:grpChg>
        <pc:grpChg chg="add del mod">
          <ac:chgData name="Ann Igolkina" userId="4d1b5d7ddf2bbc78" providerId="LiveId" clId="{B3EDCB23-BBD4-AC4F-B1B2-4145A44040C4}" dt="2023-09-11T09:01:16.321" v="1579" actId="478"/>
          <ac:grpSpMkLst>
            <pc:docMk/>
            <pc:sldMk cId="3114100624" sldId="256"/>
            <ac:grpSpMk id="27" creationId="{48C5DEDC-F846-8C06-EB2E-72ABF9470B27}"/>
          </ac:grpSpMkLst>
        </pc:grpChg>
        <pc:grpChg chg="add del">
          <ac:chgData name="Ann Igolkina" userId="4d1b5d7ddf2bbc78" providerId="LiveId" clId="{B3EDCB23-BBD4-AC4F-B1B2-4145A44040C4}" dt="2023-09-01T16:30:57.722" v="1438" actId="164"/>
          <ac:grpSpMkLst>
            <pc:docMk/>
            <pc:sldMk cId="3114100624" sldId="256"/>
            <ac:grpSpMk id="45" creationId="{F2145996-78BA-5CB0-187E-27E5F54FA8FE}"/>
          </ac:grpSpMkLst>
        </pc:grpChg>
        <pc:grpChg chg="add del mod">
          <ac:chgData name="Ann Igolkina" userId="4d1b5d7ddf2bbc78" providerId="LiveId" clId="{B3EDCB23-BBD4-AC4F-B1B2-4145A44040C4}" dt="2023-09-01T14:30:00.953" v="1403" actId="165"/>
          <ac:grpSpMkLst>
            <pc:docMk/>
            <pc:sldMk cId="3114100624" sldId="256"/>
            <ac:grpSpMk id="47" creationId="{F94B8D21-E7F6-31E4-194C-6F3F3A80AFF3}"/>
          </ac:grpSpMkLst>
        </pc:grpChg>
        <pc:grpChg chg="add del">
          <ac:chgData name="Ann Igolkina" userId="4d1b5d7ddf2bbc78" providerId="LiveId" clId="{B3EDCB23-BBD4-AC4F-B1B2-4145A44040C4}" dt="2023-09-01T16:32:03.053" v="1446" actId="478"/>
          <ac:grpSpMkLst>
            <pc:docMk/>
            <pc:sldMk cId="3114100624" sldId="256"/>
            <ac:grpSpMk id="48" creationId="{19DC3144-115C-7B32-EBF2-34CC822567EC}"/>
          </ac:grpSpMkLst>
        </pc:grpChg>
        <pc:grpChg chg="add del mod">
          <ac:chgData name="Ann Igolkina" userId="4d1b5d7ddf2bbc78" providerId="LiveId" clId="{B3EDCB23-BBD4-AC4F-B1B2-4145A44040C4}" dt="2023-09-04T14:41:09.796" v="1510" actId="21"/>
          <ac:grpSpMkLst>
            <pc:docMk/>
            <pc:sldMk cId="3114100624" sldId="256"/>
            <ac:grpSpMk id="52" creationId="{132878B6-AB39-56CC-F32D-FF91F68A3301}"/>
          </ac:grpSpMkLst>
        </pc:grpChg>
        <pc:picChg chg="add del mod">
          <ac:chgData name="Ann Igolkina" userId="4d1b5d7ddf2bbc78" providerId="LiveId" clId="{B3EDCB23-BBD4-AC4F-B1B2-4145A44040C4}" dt="2023-08-28T10:03:14.392" v="131" actId="478"/>
          <ac:picMkLst>
            <pc:docMk/>
            <pc:sldMk cId="3114100624" sldId="256"/>
            <ac:picMk id="2" creationId="{BD9E4ED4-69AE-6401-8E08-ED9F8334FC3F}"/>
          </ac:picMkLst>
        </pc:picChg>
        <pc:picChg chg="add del mod">
          <ac:chgData name="Ann Igolkina" userId="4d1b5d7ddf2bbc78" providerId="LiveId" clId="{B3EDCB23-BBD4-AC4F-B1B2-4145A44040C4}" dt="2023-09-01T11:52:27.413" v="1357" actId="21"/>
          <ac:picMkLst>
            <pc:docMk/>
            <pc:sldMk cId="3114100624" sldId="256"/>
            <ac:picMk id="3" creationId="{18661247-455F-CDDC-B90A-E361440D3788}"/>
          </ac:picMkLst>
        </pc:picChg>
        <pc:picChg chg="add del mod">
          <ac:chgData name="Ann Igolkina" userId="4d1b5d7ddf2bbc78" providerId="LiveId" clId="{B3EDCB23-BBD4-AC4F-B1B2-4145A44040C4}" dt="2023-09-11T08:16:39.247" v="1525" actId="478"/>
          <ac:picMkLst>
            <pc:docMk/>
            <pc:sldMk cId="3114100624" sldId="256"/>
            <ac:picMk id="3" creationId="{583F2972-FAD8-09F8-1E99-F7336E47DDA6}"/>
          </ac:picMkLst>
        </pc:picChg>
        <pc:picChg chg="add mod">
          <ac:chgData name="Ann Igolkina" userId="4d1b5d7ddf2bbc78" providerId="LiveId" clId="{B3EDCB23-BBD4-AC4F-B1B2-4145A44040C4}" dt="2023-09-12T13:17:49.447" v="2019" actId="167"/>
          <ac:picMkLst>
            <pc:docMk/>
            <pc:sldMk cId="3114100624" sldId="256"/>
            <ac:picMk id="3" creationId="{6AA540D4-4A1B-619B-BBAC-E722D18D0B8E}"/>
          </ac:picMkLst>
        </pc:picChg>
        <pc:picChg chg="add del mod">
          <ac:chgData name="Ann Igolkina" userId="4d1b5d7ddf2bbc78" providerId="LiveId" clId="{B3EDCB23-BBD4-AC4F-B1B2-4145A44040C4}" dt="2023-08-19T11:11:29.067" v="39" actId="478"/>
          <ac:picMkLst>
            <pc:docMk/>
            <pc:sldMk cId="3114100624" sldId="256"/>
            <ac:picMk id="3" creationId="{82563D09-7926-A52F-D4EE-F1762031F883}"/>
          </ac:picMkLst>
        </pc:picChg>
        <pc:picChg chg="add del mod">
          <ac:chgData name="Ann Igolkina" userId="4d1b5d7ddf2bbc78" providerId="LiveId" clId="{B3EDCB23-BBD4-AC4F-B1B2-4145A44040C4}" dt="2023-08-28T10:03:53.062" v="134" actId="478"/>
          <ac:picMkLst>
            <pc:docMk/>
            <pc:sldMk cId="3114100624" sldId="256"/>
            <ac:picMk id="4" creationId="{14068361-56B0-2549-BB5C-A1C3D219C58B}"/>
          </ac:picMkLst>
        </pc:picChg>
        <pc:picChg chg="add del mod">
          <ac:chgData name="Ann Igolkina" userId="4d1b5d7ddf2bbc78" providerId="LiveId" clId="{B3EDCB23-BBD4-AC4F-B1B2-4145A44040C4}" dt="2023-09-11T08:17:06.463" v="1530" actId="478"/>
          <ac:picMkLst>
            <pc:docMk/>
            <pc:sldMk cId="3114100624" sldId="256"/>
            <ac:picMk id="5" creationId="{0C97068C-5335-8F61-9D51-2D35AFBB30CA}"/>
          </ac:picMkLst>
        </pc:picChg>
        <pc:picChg chg="add mod">
          <ac:chgData name="Ann Igolkina" userId="4d1b5d7ddf2bbc78" providerId="LiveId" clId="{B3EDCB23-BBD4-AC4F-B1B2-4145A44040C4}" dt="2023-09-12T13:17:29.404" v="2014" actId="167"/>
          <ac:picMkLst>
            <pc:docMk/>
            <pc:sldMk cId="3114100624" sldId="256"/>
            <ac:picMk id="5" creationId="{9D7C19A0-3F1A-50BC-5CBA-7D5415481204}"/>
          </ac:picMkLst>
        </pc:picChg>
        <pc:picChg chg="add del mod">
          <ac:chgData name="Ann Igolkina" userId="4d1b5d7ddf2bbc78" providerId="LiveId" clId="{B3EDCB23-BBD4-AC4F-B1B2-4145A44040C4}" dt="2023-09-01T10:00:25.765" v="1034" actId="478"/>
          <ac:picMkLst>
            <pc:docMk/>
            <pc:sldMk cId="3114100624" sldId="256"/>
            <ac:picMk id="5" creationId="{F070C721-9A56-F4EA-9552-45A995018CC4}"/>
          </ac:picMkLst>
        </pc:picChg>
        <pc:picChg chg="add del mod">
          <ac:chgData name="Ann Igolkina" userId="4d1b5d7ddf2bbc78" providerId="LiveId" clId="{B3EDCB23-BBD4-AC4F-B1B2-4145A44040C4}" dt="2023-08-19T11:30:12.583" v="59" actId="478"/>
          <ac:picMkLst>
            <pc:docMk/>
            <pc:sldMk cId="3114100624" sldId="256"/>
            <ac:picMk id="5" creationId="{F3999BB0-4572-A7B3-C6A9-B9C6B3127985}"/>
          </ac:picMkLst>
        </pc:picChg>
        <pc:picChg chg="add del mod">
          <ac:chgData name="Ann Igolkina" userId="4d1b5d7ddf2bbc78" providerId="LiveId" clId="{B3EDCB23-BBD4-AC4F-B1B2-4145A44040C4}" dt="2023-08-29T09:03:44.063" v="143" actId="21"/>
          <ac:picMkLst>
            <pc:docMk/>
            <pc:sldMk cId="3114100624" sldId="256"/>
            <ac:picMk id="6" creationId="{9BD40866-CBAD-C6B9-2D48-41338DC453B9}"/>
          </ac:picMkLst>
        </pc:picChg>
        <pc:picChg chg="add del mod">
          <ac:chgData name="Ann Igolkina" userId="4d1b5d7ddf2bbc78" providerId="LiveId" clId="{B3EDCB23-BBD4-AC4F-B1B2-4145A44040C4}" dt="2023-09-01T11:52:27.413" v="1357" actId="21"/>
          <ac:picMkLst>
            <pc:docMk/>
            <pc:sldMk cId="3114100624" sldId="256"/>
            <ac:picMk id="7" creationId="{5AFF32A2-D1D0-BA76-1ED8-AD5013DCBDD0}"/>
          </ac:picMkLst>
        </pc:picChg>
        <pc:picChg chg="add del mod">
          <ac:chgData name="Ann Igolkina" userId="4d1b5d7ddf2bbc78" providerId="LiveId" clId="{B3EDCB23-BBD4-AC4F-B1B2-4145A44040C4}" dt="2023-08-19T11:26:02.985" v="47" actId="478"/>
          <ac:picMkLst>
            <pc:docMk/>
            <pc:sldMk cId="3114100624" sldId="256"/>
            <ac:picMk id="7" creationId="{72E5721A-EDC6-5244-82F0-D42201A4A9B4}"/>
          </ac:picMkLst>
        </pc:picChg>
        <pc:picChg chg="add mod">
          <ac:chgData name="Ann Igolkina" userId="4d1b5d7ddf2bbc78" providerId="LiveId" clId="{B3EDCB23-BBD4-AC4F-B1B2-4145A44040C4}" dt="2023-09-12T13:17:10.774" v="2010" actId="167"/>
          <ac:picMkLst>
            <pc:docMk/>
            <pc:sldMk cId="3114100624" sldId="256"/>
            <ac:picMk id="7" creationId="{73BB33C4-4BDE-3E24-6DE0-FB6629D2ECAA}"/>
          </ac:picMkLst>
        </pc:picChg>
        <pc:picChg chg="add del mod">
          <ac:chgData name="Ann Igolkina" userId="4d1b5d7ddf2bbc78" providerId="LiveId" clId="{B3EDCB23-BBD4-AC4F-B1B2-4145A44040C4}" dt="2023-09-11T09:13:38.337" v="1615" actId="478"/>
          <ac:picMkLst>
            <pc:docMk/>
            <pc:sldMk cId="3114100624" sldId="256"/>
            <ac:picMk id="7" creationId="{8C1496C1-54E4-DE02-0643-0473D8CE9A98}"/>
          </ac:picMkLst>
        </pc:picChg>
        <pc:picChg chg="add del mod">
          <ac:chgData name="Ann Igolkina" userId="4d1b5d7ddf2bbc78" providerId="LiveId" clId="{B3EDCB23-BBD4-AC4F-B1B2-4145A44040C4}" dt="2023-08-28T10:28:22.930" v="141" actId="21"/>
          <ac:picMkLst>
            <pc:docMk/>
            <pc:sldMk cId="3114100624" sldId="256"/>
            <ac:picMk id="8" creationId="{C4B7A619-1526-5BCB-1D56-DDD2D5B9171F}"/>
          </ac:picMkLst>
        </pc:picChg>
        <pc:picChg chg="add del mod">
          <ac:chgData name="Ann Igolkina" userId="4d1b5d7ddf2bbc78" providerId="LiveId" clId="{B3EDCB23-BBD4-AC4F-B1B2-4145A44040C4}" dt="2023-09-12T13:19:11.740" v="2032" actId="478"/>
          <ac:picMkLst>
            <pc:docMk/>
            <pc:sldMk cId="3114100624" sldId="256"/>
            <ac:picMk id="9" creationId="{42A89B2C-B478-07E5-8CDC-DD06DD44B561}"/>
          </ac:picMkLst>
        </pc:picChg>
        <pc:picChg chg="add del mod">
          <ac:chgData name="Ann Igolkina" userId="4d1b5d7ddf2bbc78" providerId="LiveId" clId="{B3EDCB23-BBD4-AC4F-B1B2-4145A44040C4}" dt="2023-08-19T11:27:51.262" v="52" actId="478"/>
          <ac:picMkLst>
            <pc:docMk/>
            <pc:sldMk cId="3114100624" sldId="256"/>
            <ac:picMk id="9" creationId="{EF276BEF-0585-3092-9C83-712503623723}"/>
          </ac:picMkLst>
        </pc:picChg>
        <pc:picChg chg="add del mod">
          <ac:chgData name="Ann Igolkina" userId="4d1b5d7ddf2bbc78" providerId="LiveId" clId="{B3EDCB23-BBD4-AC4F-B1B2-4145A44040C4}" dt="2023-08-29T10:53:27.535" v="147" actId="21"/>
          <ac:picMkLst>
            <pc:docMk/>
            <pc:sldMk cId="3114100624" sldId="256"/>
            <ac:picMk id="10" creationId="{BFF62DF6-4F9D-86C4-6D8F-E8E6AD1CA1FE}"/>
          </ac:picMkLst>
        </pc:picChg>
        <pc:picChg chg="add del mod">
          <ac:chgData name="Ann Igolkina" userId="4d1b5d7ddf2bbc78" providerId="LiveId" clId="{B3EDCB23-BBD4-AC4F-B1B2-4145A44040C4}" dt="2023-09-11T08:34:57.093" v="1565" actId="478"/>
          <ac:picMkLst>
            <pc:docMk/>
            <pc:sldMk cId="3114100624" sldId="256"/>
            <ac:picMk id="11" creationId="{2F931816-C181-E126-ADA2-83DC2D3C23D9}"/>
          </ac:picMkLst>
        </pc:picChg>
        <pc:picChg chg="add del mod">
          <ac:chgData name="Ann Igolkina" userId="4d1b5d7ddf2bbc78" providerId="LiveId" clId="{B3EDCB23-BBD4-AC4F-B1B2-4145A44040C4}" dt="2023-09-12T13:18:47.356" v="2028" actId="478"/>
          <ac:picMkLst>
            <pc:docMk/>
            <pc:sldMk cId="3114100624" sldId="256"/>
            <ac:picMk id="11" creationId="{F0A11BE3-8CC2-E97B-F77E-1C2BE9B95DA2}"/>
          </ac:picMkLst>
        </pc:picChg>
        <pc:picChg chg="add del mod">
          <ac:chgData name="Ann Igolkina" userId="4d1b5d7ddf2bbc78" providerId="LiveId" clId="{B3EDCB23-BBD4-AC4F-B1B2-4145A44040C4}" dt="2023-08-29T10:54:26.542" v="149" actId="478"/>
          <ac:picMkLst>
            <pc:docMk/>
            <pc:sldMk cId="3114100624" sldId="256"/>
            <ac:picMk id="12" creationId="{D4F514ED-2BD4-39E3-D1C5-F78E7E514176}"/>
          </ac:picMkLst>
        </pc:picChg>
        <pc:picChg chg="del">
          <ac:chgData name="Ann Igolkina" userId="4d1b5d7ddf2bbc78" providerId="LiveId" clId="{B3EDCB23-BBD4-AC4F-B1B2-4145A44040C4}" dt="2023-08-19T11:05:49.354" v="2" actId="478"/>
          <ac:picMkLst>
            <pc:docMk/>
            <pc:sldMk cId="3114100624" sldId="256"/>
            <ac:picMk id="13" creationId="{206981DF-FF6C-9028-78F8-007D5153767B}"/>
          </ac:picMkLst>
        </pc:picChg>
        <pc:picChg chg="add mod">
          <ac:chgData name="Ann Igolkina" userId="4d1b5d7ddf2bbc78" providerId="LiveId" clId="{B3EDCB23-BBD4-AC4F-B1B2-4145A44040C4}" dt="2023-09-12T13:20:07.380" v="2043" actId="167"/>
          <ac:picMkLst>
            <pc:docMk/>
            <pc:sldMk cId="3114100624" sldId="256"/>
            <ac:picMk id="13" creationId="{987ABEB2-7068-F90E-9429-65CB2A30977D}"/>
          </ac:picMkLst>
        </pc:picChg>
        <pc:picChg chg="add del mod">
          <ac:chgData name="Ann Igolkina" userId="4d1b5d7ddf2bbc78" providerId="LiveId" clId="{B3EDCB23-BBD4-AC4F-B1B2-4145A44040C4}" dt="2023-08-19T12:17:40.599" v="108" actId="478"/>
          <ac:picMkLst>
            <pc:docMk/>
            <pc:sldMk cId="3114100624" sldId="256"/>
            <ac:picMk id="14" creationId="{8C265F4C-1EFC-AB3F-36D7-928001143BB1}"/>
          </ac:picMkLst>
        </pc:picChg>
        <pc:picChg chg="add del mod">
          <ac:chgData name="Ann Igolkina" userId="4d1b5d7ddf2bbc78" providerId="LiveId" clId="{B3EDCB23-BBD4-AC4F-B1B2-4145A44040C4}" dt="2023-08-29T12:50:30.441" v="482" actId="21"/>
          <ac:picMkLst>
            <pc:docMk/>
            <pc:sldMk cId="3114100624" sldId="256"/>
            <ac:picMk id="15" creationId="{373A0097-3B31-3695-A263-4F0816A88C2A}"/>
          </ac:picMkLst>
        </pc:picChg>
        <pc:picChg chg="add del mod">
          <ac:chgData name="Ann Igolkina" userId="4d1b5d7ddf2bbc78" providerId="LiveId" clId="{B3EDCB23-BBD4-AC4F-B1B2-4145A44040C4}" dt="2023-09-01T11:52:27.413" v="1357" actId="21"/>
          <ac:picMkLst>
            <pc:docMk/>
            <pc:sldMk cId="3114100624" sldId="256"/>
            <ac:picMk id="15" creationId="{5B59A5B9-6C0E-6CEE-BE24-71A889CBA743}"/>
          </ac:picMkLst>
        </pc:picChg>
        <pc:picChg chg="add del mod">
          <ac:chgData name="Ann Igolkina" userId="4d1b5d7ddf2bbc78" providerId="LiveId" clId="{B3EDCB23-BBD4-AC4F-B1B2-4145A44040C4}" dt="2023-09-11T08:28:53.549" v="1548" actId="478"/>
          <ac:picMkLst>
            <pc:docMk/>
            <pc:sldMk cId="3114100624" sldId="256"/>
            <ac:picMk id="15" creationId="{C4BE19AB-9868-DB9E-1F07-3A5B9FF32267}"/>
          </ac:picMkLst>
        </pc:picChg>
        <pc:picChg chg="add mod">
          <ac:chgData name="Ann Igolkina" userId="4d1b5d7ddf2bbc78" providerId="LiveId" clId="{B3EDCB23-BBD4-AC4F-B1B2-4145A44040C4}" dt="2023-09-12T13:20:07.380" v="2043" actId="167"/>
          <ac:picMkLst>
            <pc:docMk/>
            <pc:sldMk cId="3114100624" sldId="256"/>
            <ac:picMk id="15" creationId="{EEE98E68-F19D-DDE2-7FB9-DC155E9DC33D}"/>
          </ac:picMkLst>
        </pc:picChg>
        <pc:picChg chg="add del mod">
          <ac:chgData name="Ann Igolkina" userId="4d1b5d7ddf2bbc78" providerId="LiveId" clId="{B3EDCB23-BBD4-AC4F-B1B2-4145A44040C4}" dt="2023-09-01T11:53:27.953" v="1377" actId="21"/>
          <ac:picMkLst>
            <pc:docMk/>
            <pc:sldMk cId="3114100624" sldId="256"/>
            <ac:picMk id="16" creationId="{51FF5C31-922D-BA59-B768-289E19EF636C}"/>
          </ac:picMkLst>
        </pc:picChg>
        <pc:picChg chg="add del mod">
          <ac:chgData name="Ann Igolkina" userId="4d1b5d7ddf2bbc78" providerId="LiveId" clId="{B3EDCB23-BBD4-AC4F-B1B2-4145A44040C4}" dt="2023-08-30T12:29:47.042" v="995" actId="478"/>
          <ac:picMkLst>
            <pc:docMk/>
            <pc:sldMk cId="3114100624" sldId="256"/>
            <ac:picMk id="17" creationId="{0EE424A8-9B85-2EEB-23A5-1AAF09435C5D}"/>
          </ac:picMkLst>
        </pc:picChg>
        <pc:picChg chg="del">
          <ac:chgData name="Ann Igolkina" userId="4d1b5d7ddf2bbc78" providerId="LiveId" clId="{B3EDCB23-BBD4-AC4F-B1B2-4145A44040C4}" dt="2023-08-19T11:05:49.354" v="2" actId="478"/>
          <ac:picMkLst>
            <pc:docMk/>
            <pc:sldMk cId="3114100624" sldId="256"/>
            <ac:picMk id="17" creationId="{703519A5-B8FC-10B6-29ED-A10C2A653AC2}"/>
          </ac:picMkLst>
        </pc:picChg>
        <pc:picChg chg="add del mod">
          <ac:chgData name="Ann Igolkina" userId="4d1b5d7ddf2bbc78" providerId="LiveId" clId="{B3EDCB23-BBD4-AC4F-B1B2-4145A44040C4}" dt="2023-09-11T09:22:54.588" v="1690" actId="1076"/>
          <ac:picMkLst>
            <pc:docMk/>
            <pc:sldMk cId="3114100624" sldId="256"/>
            <ac:picMk id="17" creationId="{9CD54D1B-99F9-4DD9-4572-D0C7B8B1172A}"/>
          </ac:picMkLst>
        </pc:picChg>
        <pc:picChg chg="add del mod">
          <ac:chgData name="Ann Igolkina" userId="4d1b5d7ddf2bbc78" providerId="LiveId" clId="{B3EDCB23-BBD4-AC4F-B1B2-4145A44040C4}" dt="2023-09-01T16:29:00.010" v="1413" actId="478"/>
          <ac:picMkLst>
            <pc:docMk/>
            <pc:sldMk cId="3114100624" sldId="256"/>
            <ac:picMk id="19" creationId="{6DA68E4E-5905-7EB8-C0F0-DD321AA18AFC}"/>
          </ac:picMkLst>
        </pc:picChg>
        <pc:picChg chg="add del mod">
          <ac:chgData name="Ann Igolkina" userId="4d1b5d7ddf2bbc78" providerId="LiveId" clId="{B3EDCB23-BBD4-AC4F-B1B2-4145A44040C4}" dt="2023-09-11T08:34:07.891" v="1552" actId="478"/>
          <ac:picMkLst>
            <pc:docMk/>
            <pc:sldMk cId="3114100624" sldId="256"/>
            <ac:picMk id="19" creationId="{B3C9BC6B-516B-0FB8-61E6-C85DABA91709}"/>
          </ac:picMkLst>
        </pc:picChg>
        <pc:picChg chg="add del mod">
          <ac:chgData name="Ann Igolkina" userId="4d1b5d7ddf2bbc78" providerId="LiveId" clId="{B3EDCB23-BBD4-AC4F-B1B2-4145A44040C4}" dt="2023-08-29T13:48:18.503" v="536" actId="478"/>
          <ac:picMkLst>
            <pc:docMk/>
            <pc:sldMk cId="3114100624" sldId="256"/>
            <ac:picMk id="19" creationId="{C6FE811A-2DA8-5CFF-8FEE-AE989A483AE0}"/>
          </ac:picMkLst>
        </pc:picChg>
        <pc:picChg chg="add del mod">
          <ac:chgData name="Ann Igolkina" userId="4d1b5d7ddf2bbc78" providerId="LiveId" clId="{B3EDCB23-BBD4-AC4F-B1B2-4145A44040C4}" dt="2023-08-19T11:50:00.798" v="84" actId="478"/>
          <ac:picMkLst>
            <pc:docMk/>
            <pc:sldMk cId="3114100624" sldId="256"/>
            <ac:picMk id="19" creationId="{F6F02BE6-5FD1-8B53-C6D7-258E360415EC}"/>
          </ac:picMkLst>
        </pc:picChg>
        <pc:picChg chg="add del mod">
          <ac:chgData name="Ann Igolkina" userId="4d1b5d7ddf2bbc78" providerId="LiveId" clId="{B3EDCB23-BBD4-AC4F-B1B2-4145A44040C4}" dt="2023-08-19T11:54:27.855" v="90" actId="478"/>
          <ac:picMkLst>
            <pc:docMk/>
            <pc:sldMk cId="3114100624" sldId="256"/>
            <ac:picMk id="21" creationId="{259161F8-B5E7-E010-CFC4-5B3EACA52B11}"/>
          </ac:picMkLst>
        </pc:picChg>
        <pc:picChg chg="add del mod">
          <ac:chgData name="Ann Igolkina" userId="4d1b5d7ddf2bbc78" providerId="LiveId" clId="{B3EDCB23-BBD4-AC4F-B1B2-4145A44040C4}" dt="2023-09-01T16:21:11.054" v="1404" actId="478"/>
          <ac:picMkLst>
            <pc:docMk/>
            <pc:sldMk cId="3114100624" sldId="256"/>
            <ac:picMk id="21" creationId="{ED8DEA94-D011-239A-BE43-C0593D8464A3}"/>
          </ac:picMkLst>
        </pc:picChg>
        <pc:picChg chg="add del mod">
          <ac:chgData name="Ann Igolkina" userId="4d1b5d7ddf2bbc78" providerId="LiveId" clId="{B3EDCB23-BBD4-AC4F-B1B2-4145A44040C4}" dt="2023-09-04T14:41:09.796" v="1510" actId="21"/>
          <ac:picMkLst>
            <pc:docMk/>
            <pc:sldMk cId="3114100624" sldId="256"/>
            <ac:picMk id="22" creationId="{35C9B962-4C01-1C7D-030F-802B71A190E2}"/>
          </ac:picMkLst>
        </pc:picChg>
        <pc:picChg chg="add del mod">
          <ac:chgData name="Ann Igolkina" userId="4d1b5d7ddf2bbc78" providerId="LiveId" clId="{B3EDCB23-BBD4-AC4F-B1B2-4145A44040C4}" dt="2023-08-30T08:32:38.525" v="540" actId="478"/>
          <ac:picMkLst>
            <pc:docMk/>
            <pc:sldMk cId="3114100624" sldId="256"/>
            <ac:picMk id="22" creationId="{90A6332E-88A9-2407-49BA-81C766CD0449}"/>
          </ac:picMkLst>
        </pc:picChg>
        <pc:picChg chg="add del mod">
          <ac:chgData name="Ann Igolkina" userId="4d1b5d7ddf2bbc78" providerId="LiveId" clId="{B3EDCB23-BBD4-AC4F-B1B2-4145A44040C4}" dt="2023-09-11T08:40:49.417" v="1571" actId="478"/>
          <ac:picMkLst>
            <pc:docMk/>
            <pc:sldMk cId="3114100624" sldId="256"/>
            <ac:picMk id="22" creationId="{DFE7A289-2602-C511-2171-251C96C95F72}"/>
          </ac:picMkLst>
        </pc:picChg>
        <pc:picChg chg="add del mod">
          <ac:chgData name="Ann Igolkina" userId="4d1b5d7ddf2bbc78" providerId="LiveId" clId="{B3EDCB23-BBD4-AC4F-B1B2-4145A44040C4}" dt="2023-09-01T11:52:59.263" v="1367" actId="21"/>
          <ac:picMkLst>
            <pc:docMk/>
            <pc:sldMk cId="3114100624" sldId="256"/>
            <ac:picMk id="23" creationId="{A336CE0E-69CE-6B9B-BDCB-8183E5097BE6}"/>
          </ac:picMkLst>
        </pc:picChg>
        <pc:picChg chg="add mod">
          <ac:chgData name="Ann Igolkina" userId="4d1b5d7ddf2bbc78" providerId="LiveId" clId="{B3EDCB23-BBD4-AC4F-B1B2-4145A44040C4}" dt="2023-08-30T08:32:53.983" v="543" actId="1076"/>
          <ac:picMkLst>
            <pc:docMk/>
            <pc:sldMk cId="3114100624" sldId="256"/>
            <ac:picMk id="25" creationId="{487B8A5F-8AFC-18BC-1CFF-6BC26CC450F4}"/>
          </ac:picMkLst>
        </pc:picChg>
        <pc:picChg chg="del">
          <ac:chgData name="Ann Igolkina" userId="4d1b5d7ddf2bbc78" providerId="LiveId" clId="{B3EDCB23-BBD4-AC4F-B1B2-4145A44040C4}" dt="2023-08-19T11:05:49.354" v="2" actId="478"/>
          <ac:picMkLst>
            <pc:docMk/>
            <pc:sldMk cId="3114100624" sldId="256"/>
            <ac:picMk id="25" creationId="{8F184515-8646-BD34-3030-D75B3BD58DDE}"/>
          </ac:picMkLst>
        </pc:picChg>
        <pc:picChg chg="add del mod">
          <ac:chgData name="Ann Igolkina" userId="4d1b5d7ddf2bbc78" providerId="LiveId" clId="{B3EDCB23-BBD4-AC4F-B1B2-4145A44040C4}" dt="2023-09-11T08:25:01.532" v="1538" actId="478"/>
          <ac:picMkLst>
            <pc:docMk/>
            <pc:sldMk cId="3114100624" sldId="256"/>
            <ac:picMk id="26" creationId="{0196436F-A4B6-E240-4A03-D94CD1658683}"/>
          </ac:picMkLst>
        </pc:picChg>
        <pc:picChg chg="add del mod">
          <ac:chgData name="Ann Igolkina" userId="4d1b5d7ddf2bbc78" providerId="LiveId" clId="{B3EDCB23-BBD4-AC4F-B1B2-4145A44040C4}" dt="2023-08-21T14:04:50.680" v="125" actId="21"/>
          <ac:picMkLst>
            <pc:docMk/>
            <pc:sldMk cId="3114100624" sldId="256"/>
            <ac:picMk id="28" creationId="{0B9FC9B8-D7D7-0B13-AC7B-C4245C5E3CD5}"/>
          </ac:picMkLst>
        </pc:picChg>
        <pc:picChg chg="add mod">
          <ac:chgData name="Ann Igolkina" userId="4d1b5d7ddf2bbc78" providerId="LiveId" clId="{B3EDCB23-BBD4-AC4F-B1B2-4145A44040C4}" dt="2023-09-11T09:16:25.397" v="1668" actId="1037"/>
          <ac:picMkLst>
            <pc:docMk/>
            <pc:sldMk cId="3114100624" sldId="256"/>
            <ac:picMk id="29" creationId="{DD381578-4385-D4A7-9959-A33949F5C2D7}"/>
          </ac:picMkLst>
        </pc:picChg>
        <pc:picChg chg="add del mod topLvl">
          <ac:chgData name="Ann Igolkina" userId="4d1b5d7ddf2bbc78" providerId="LiveId" clId="{B3EDCB23-BBD4-AC4F-B1B2-4145A44040C4}" dt="2023-09-11T12:17:06.225" v="1740" actId="21"/>
          <ac:picMkLst>
            <pc:docMk/>
            <pc:sldMk cId="3114100624" sldId="256"/>
            <ac:picMk id="30" creationId="{4730FAF9-5EA0-2AD3-756F-3DA39CF2BCEA}"/>
          </ac:picMkLst>
        </pc:picChg>
        <pc:picChg chg="add del mod">
          <ac:chgData name="Ann Igolkina" userId="4d1b5d7ddf2bbc78" providerId="LiveId" clId="{B3EDCB23-BBD4-AC4F-B1B2-4145A44040C4}" dt="2023-09-01T16:25:31.318" v="1410" actId="478"/>
          <ac:picMkLst>
            <pc:docMk/>
            <pc:sldMk cId="3114100624" sldId="256"/>
            <ac:picMk id="31" creationId="{E797252D-383F-8CE7-029A-7ACB28873B0E}"/>
          </ac:picMkLst>
        </pc:picChg>
        <pc:picChg chg="add del mod topLvl">
          <ac:chgData name="Ann Igolkina" userId="4d1b5d7ddf2bbc78" providerId="LiveId" clId="{B3EDCB23-BBD4-AC4F-B1B2-4145A44040C4}" dt="2023-09-11T12:17:28.830" v="1749" actId="21"/>
          <ac:picMkLst>
            <pc:docMk/>
            <pc:sldMk cId="3114100624" sldId="256"/>
            <ac:picMk id="32" creationId="{E5B1E8F8-C776-2C6A-F243-556DA43D8414}"/>
          </ac:picMkLst>
        </pc:picChg>
        <pc:picChg chg="add del mod">
          <ac:chgData name="Ann Igolkina" userId="4d1b5d7ddf2bbc78" providerId="LiveId" clId="{B3EDCB23-BBD4-AC4F-B1B2-4145A44040C4}" dt="2023-09-11T09:04:33.513" v="1585" actId="478"/>
          <ac:picMkLst>
            <pc:docMk/>
            <pc:sldMk cId="3114100624" sldId="256"/>
            <ac:picMk id="33" creationId="{0FF9E35A-5226-6461-D34B-E6BF786F0191}"/>
          </ac:picMkLst>
        </pc:picChg>
        <pc:picChg chg="add del mod">
          <ac:chgData name="Ann Igolkina" userId="4d1b5d7ddf2bbc78" providerId="LiveId" clId="{B3EDCB23-BBD4-AC4F-B1B2-4145A44040C4}" dt="2023-08-30T09:20:03.061" v="877" actId="478"/>
          <ac:picMkLst>
            <pc:docMk/>
            <pc:sldMk cId="3114100624" sldId="256"/>
            <ac:picMk id="33" creationId="{A748721E-8D1C-0235-C28E-8B79AADACE17}"/>
          </ac:picMkLst>
        </pc:picChg>
        <pc:picChg chg="del">
          <ac:chgData name="Ann Igolkina" userId="4d1b5d7ddf2bbc78" providerId="LiveId" clId="{B3EDCB23-BBD4-AC4F-B1B2-4145A44040C4}" dt="2023-08-19T11:05:49.354" v="2" actId="478"/>
          <ac:picMkLst>
            <pc:docMk/>
            <pc:sldMk cId="3114100624" sldId="256"/>
            <ac:picMk id="33" creationId="{E20BF04C-F34A-09DF-7B13-D0FD8F05B989}"/>
          </ac:picMkLst>
        </pc:picChg>
        <pc:picChg chg="add del mod modCrop">
          <ac:chgData name="Ann Igolkina" userId="4d1b5d7ddf2bbc78" providerId="LiveId" clId="{B3EDCB23-BBD4-AC4F-B1B2-4145A44040C4}" dt="2023-09-11T15:06:53.057" v="1931" actId="478"/>
          <ac:picMkLst>
            <pc:docMk/>
            <pc:sldMk cId="3114100624" sldId="256"/>
            <ac:picMk id="34" creationId="{E1A12673-8ACD-2F5D-852F-F2202635C481}"/>
          </ac:picMkLst>
        </pc:picChg>
        <pc:picChg chg="add del mod">
          <ac:chgData name="Ann Igolkina" userId="4d1b5d7ddf2bbc78" providerId="LiveId" clId="{B3EDCB23-BBD4-AC4F-B1B2-4145A44040C4}" dt="2023-09-01T16:29:00.010" v="1413" actId="478"/>
          <ac:picMkLst>
            <pc:docMk/>
            <pc:sldMk cId="3114100624" sldId="256"/>
            <ac:picMk id="35" creationId="{0418F470-7454-301D-569F-B35B8D764FA4}"/>
          </ac:picMkLst>
        </pc:picChg>
        <pc:picChg chg="del">
          <ac:chgData name="Ann Igolkina" userId="4d1b5d7ddf2bbc78" providerId="LiveId" clId="{B3EDCB23-BBD4-AC4F-B1B2-4145A44040C4}" dt="2023-08-19T11:05:49.354" v="2" actId="478"/>
          <ac:picMkLst>
            <pc:docMk/>
            <pc:sldMk cId="3114100624" sldId="256"/>
            <ac:picMk id="35" creationId="{FC544217-6974-6BE3-4698-E0D6D89ADDC0}"/>
          </ac:picMkLst>
        </pc:picChg>
        <pc:picChg chg="add del mod">
          <ac:chgData name="Ann Igolkina" userId="4d1b5d7ddf2bbc78" providerId="LiveId" clId="{B3EDCB23-BBD4-AC4F-B1B2-4145A44040C4}" dt="2023-08-30T09:31:24.812" v="892" actId="478"/>
          <ac:picMkLst>
            <pc:docMk/>
            <pc:sldMk cId="3114100624" sldId="256"/>
            <ac:picMk id="36" creationId="{0765C1B6-40F0-EFF8-72F2-EEF6C0C7013B}"/>
          </ac:picMkLst>
        </pc:picChg>
        <pc:picChg chg="add del mod">
          <ac:chgData name="Ann Igolkina" userId="4d1b5d7ddf2bbc78" providerId="LiveId" clId="{B3EDCB23-BBD4-AC4F-B1B2-4145A44040C4}" dt="2023-09-11T09:10:07.882" v="1598" actId="478"/>
          <ac:picMkLst>
            <pc:docMk/>
            <pc:sldMk cId="3114100624" sldId="256"/>
            <ac:picMk id="36" creationId="{B57C71B3-AE5B-48CB-F6A2-E0E0A261AAE2}"/>
          </ac:picMkLst>
        </pc:picChg>
        <pc:picChg chg="add del mod">
          <ac:chgData name="Ann Igolkina" userId="4d1b5d7ddf2bbc78" providerId="LiveId" clId="{B3EDCB23-BBD4-AC4F-B1B2-4145A44040C4}" dt="2023-09-01T16:30:34.162" v="1424" actId="478"/>
          <ac:picMkLst>
            <pc:docMk/>
            <pc:sldMk cId="3114100624" sldId="256"/>
            <ac:picMk id="37" creationId="{1E3ADA22-26CD-C642-C0F3-1F25E9A0F8C5}"/>
          </ac:picMkLst>
        </pc:picChg>
        <pc:picChg chg="add del mod">
          <ac:chgData name="Ann Igolkina" userId="4d1b5d7ddf2bbc78" providerId="LiveId" clId="{B3EDCB23-BBD4-AC4F-B1B2-4145A44040C4}" dt="2023-09-11T09:11:47.570" v="1605" actId="478"/>
          <ac:picMkLst>
            <pc:docMk/>
            <pc:sldMk cId="3114100624" sldId="256"/>
            <ac:picMk id="38" creationId="{8DFFF6AB-22C4-A519-9C6B-A627025A05AC}"/>
          </ac:picMkLst>
        </pc:picChg>
        <pc:picChg chg="add del mod">
          <ac:chgData name="Ann Igolkina" userId="4d1b5d7ddf2bbc78" providerId="LiveId" clId="{B3EDCB23-BBD4-AC4F-B1B2-4145A44040C4}" dt="2023-08-30T09:31:23.780" v="891" actId="478"/>
          <ac:picMkLst>
            <pc:docMk/>
            <pc:sldMk cId="3114100624" sldId="256"/>
            <ac:picMk id="38" creationId="{DBDDBA23-5BD3-E99A-2F00-7105A280B2CE}"/>
          </ac:picMkLst>
        </pc:picChg>
        <pc:picChg chg="add del mod topLvl">
          <ac:chgData name="Ann Igolkina" userId="4d1b5d7ddf2bbc78" providerId="LiveId" clId="{B3EDCB23-BBD4-AC4F-B1B2-4145A44040C4}" dt="2023-09-01T16:32:03.053" v="1446" actId="478"/>
          <ac:picMkLst>
            <pc:docMk/>
            <pc:sldMk cId="3114100624" sldId="256"/>
            <ac:picMk id="39" creationId="{C1B45F06-19CA-3BA1-5DBA-2534A2B7B189}"/>
          </ac:picMkLst>
        </pc:picChg>
        <pc:picChg chg="add del mod topLvl">
          <ac:chgData name="Ann Igolkina" userId="4d1b5d7ddf2bbc78" providerId="LiveId" clId="{B3EDCB23-BBD4-AC4F-B1B2-4145A44040C4}" dt="2023-09-11T12:17:28.830" v="1749" actId="21"/>
          <ac:picMkLst>
            <pc:docMk/>
            <pc:sldMk cId="3114100624" sldId="256"/>
            <ac:picMk id="40" creationId="{E108DB01-6108-5D93-F5EF-C5C3DEC818B9}"/>
          </ac:picMkLst>
        </pc:picChg>
        <pc:picChg chg="add del mod">
          <ac:chgData name="Ann Igolkina" userId="4d1b5d7ddf2bbc78" providerId="LiveId" clId="{B3EDCB23-BBD4-AC4F-B1B2-4145A44040C4}" dt="2023-09-11T09:13:25.395" v="1611" actId="478"/>
          <ac:picMkLst>
            <pc:docMk/>
            <pc:sldMk cId="3114100624" sldId="256"/>
            <ac:picMk id="41" creationId="{84CCC761-24C4-36AC-800F-D4589CE6A7C8}"/>
          </ac:picMkLst>
        </pc:picChg>
        <pc:picChg chg="add del mod topLvl">
          <ac:chgData name="Ann Igolkina" userId="4d1b5d7ddf2bbc78" providerId="LiveId" clId="{B3EDCB23-BBD4-AC4F-B1B2-4145A44040C4}" dt="2023-09-11T12:17:06.225" v="1740" actId="21"/>
          <ac:picMkLst>
            <pc:docMk/>
            <pc:sldMk cId="3114100624" sldId="256"/>
            <ac:picMk id="42" creationId="{736AFB2C-7142-26BB-3AFD-2630B5102B9E}"/>
          </ac:picMkLst>
        </pc:picChg>
        <pc:picChg chg="add mod topLvl">
          <ac:chgData name="Ann Igolkina" userId="4d1b5d7ddf2bbc78" providerId="LiveId" clId="{B3EDCB23-BBD4-AC4F-B1B2-4145A44040C4}" dt="2023-09-01T16:32:03.053" v="1446" actId="478"/>
          <ac:picMkLst>
            <pc:docMk/>
            <pc:sldMk cId="3114100624" sldId="256"/>
            <ac:picMk id="43" creationId="{C472CF7E-7BA7-EF59-3C83-792D01B9BEF9}"/>
          </ac:picMkLst>
        </pc:picChg>
        <pc:picChg chg="add del mod topLvl">
          <ac:chgData name="Ann Igolkina" userId="4d1b5d7ddf2bbc78" providerId="LiveId" clId="{B3EDCB23-BBD4-AC4F-B1B2-4145A44040C4}" dt="2023-09-11T12:17:28.830" v="1749" actId="21"/>
          <ac:picMkLst>
            <pc:docMk/>
            <pc:sldMk cId="3114100624" sldId="256"/>
            <ac:picMk id="44" creationId="{EB38F1EA-67F7-D121-7963-07F405DD1733}"/>
          </ac:picMkLst>
        </pc:picChg>
        <pc:picChg chg="add mod">
          <ac:chgData name="Ann Igolkina" userId="4d1b5d7ddf2bbc78" providerId="LiveId" clId="{B3EDCB23-BBD4-AC4F-B1B2-4145A44040C4}" dt="2023-09-11T09:13:35.217" v="1613" actId="1076"/>
          <ac:picMkLst>
            <pc:docMk/>
            <pc:sldMk cId="3114100624" sldId="256"/>
            <ac:picMk id="45" creationId="{430DE2E6-3A97-5436-F8F9-5ACF66F6D749}"/>
          </ac:picMkLst>
        </pc:picChg>
        <pc:picChg chg="add del mod topLvl">
          <ac:chgData name="Ann Igolkina" userId="4d1b5d7ddf2bbc78" providerId="LiveId" clId="{B3EDCB23-BBD4-AC4F-B1B2-4145A44040C4}" dt="2023-09-11T12:17:06.225" v="1740" actId="21"/>
          <ac:picMkLst>
            <pc:docMk/>
            <pc:sldMk cId="3114100624" sldId="256"/>
            <ac:picMk id="46" creationId="{3C187DD3-9239-57BF-6EAA-543B40E19CF4}"/>
          </ac:picMkLst>
        </pc:picChg>
        <pc:picChg chg="add mod">
          <ac:chgData name="Ann Igolkina" userId="4d1b5d7ddf2bbc78" providerId="LiveId" clId="{B3EDCB23-BBD4-AC4F-B1B2-4145A44040C4}" dt="2023-09-01T11:51:19.566" v="1349" actId="1076"/>
          <ac:picMkLst>
            <pc:docMk/>
            <pc:sldMk cId="3114100624" sldId="256"/>
            <ac:picMk id="49" creationId="{0B3700F6-98DE-E0C6-F1B7-2D1E4F3E7905}"/>
          </ac:picMkLst>
        </pc:picChg>
        <pc:picChg chg="add del mod">
          <ac:chgData name="Ann Igolkina" userId="4d1b5d7ddf2bbc78" providerId="LiveId" clId="{B3EDCB23-BBD4-AC4F-B1B2-4145A44040C4}" dt="2023-09-11T09:18:27.847" v="1687" actId="478"/>
          <ac:picMkLst>
            <pc:docMk/>
            <pc:sldMk cId="3114100624" sldId="256"/>
            <ac:picMk id="49" creationId="{66401A45-E48F-69E0-AECA-ACC09676AC63}"/>
          </ac:picMkLst>
        </pc:picChg>
        <pc:picChg chg="add mod">
          <ac:chgData name="Ann Igolkina" userId="4d1b5d7ddf2bbc78" providerId="LiveId" clId="{B3EDCB23-BBD4-AC4F-B1B2-4145A44040C4}" dt="2023-09-01T16:32:17.261" v="1455" actId="1037"/>
          <ac:picMkLst>
            <pc:docMk/>
            <pc:sldMk cId="3114100624" sldId="256"/>
            <ac:picMk id="51" creationId="{3F704FDF-9F31-5C33-3C43-9CDE2A36510C}"/>
          </ac:picMkLst>
        </pc:picChg>
        <pc:picChg chg="add del mod">
          <ac:chgData name="Ann Igolkina" userId="4d1b5d7ddf2bbc78" providerId="LiveId" clId="{B3EDCB23-BBD4-AC4F-B1B2-4145A44040C4}" dt="2023-09-12T13:17:12.626" v="2011" actId="478"/>
          <ac:picMkLst>
            <pc:docMk/>
            <pc:sldMk cId="3114100624" sldId="256"/>
            <ac:picMk id="51" creationId="{55E9B868-7F3A-E34D-CDBE-56CD13D507A1}"/>
          </ac:picMkLst>
        </pc:picChg>
        <pc:picChg chg="add del mod">
          <ac:chgData name="Ann Igolkina" userId="4d1b5d7ddf2bbc78" providerId="LiveId" clId="{B3EDCB23-BBD4-AC4F-B1B2-4145A44040C4}" dt="2023-08-30T13:05:18.371" v="999" actId="478"/>
          <ac:picMkLst>
            <pc:docMk/>
            <pc:sldMk cId="3114100624" sldId="256"/>
            <ac:picMk id="51" creationId="{DB7034DB-98D8-E6ED-B39E-E2D3B7BCA0BB}"/>
          </ac:picMkLst>
        </pc:picChg>
        <pc:picChg chg="add del mod">
          <ac:chgData name="Ann Igolkina" userId="4d1b5d7ddf2bbc78" providerId="LiveId" clId="{B3EDCB23-BBD4-AC4F-B1B2-4145A44040C4}" dt="2023-09-11T12:13:41.956" v="1714" actId="21"/>
          <ac:picMkLst>
            <pc:docMk/>
            <pc:sldMk cId="3114100624" sldId="256"/>
            <ac:picMk id="53" creationId="{A64A0C5A-BD5F-F5B2-01D1-AEA2CF3E3CBA}"/>
          </ac:picMkLst>
        </pc:picChg>
        <pc:picChg chg="add del mod">
          <ac:chgData name="Ann Igolkina" userId="4d1b5d7ddf2bbc78" providerId="LiveId" clId="{B3EDCB23-BBD4-AC4F-B1B2-4145A44040C4}" dt="2023-08-30T13:08:23.454" v="1018" actId="478"/>
          <ac:picMkLst>
            <pc:docMk/>
            <pc:sldMk cId="3114100624" sldId="256"/>
            <ac:picMk id="53" creationId="{D6A2342F-D3CE-B86D-DDAD-9FC680CC9A55}"/>
          </ac:picMkLst>
        </pc:picChg>
        <pc:picChg chg="add del mod">
          <ac:chgData name="Ann Igolkina" userId="4d1b5d7ddf2bbc78" providerId="LiveId" clId="{B3EDCB23-BBD4-AC4F-B1B2-4145A44040C4}" dt="2023-09-01T09:39:52.639" v="1025" actId="478"/>
          <ac:picMkLst>
            <pc:docMk/>
            <pc:sldMk cId="3114100624" sldId="256"/>
            <ac:picMk id="54" creationId="{D6A2342F-D3CE-B86D-DDAD-9FC680CC9A55}"/>
          </ac:picMkLst>
        </pc:picChg>
        <pc:picChg chg="add del mod">
          <ac:chgData name="Ann Igolkina" userId="4d1b5d7ddf2bbc78" providerId="LiveId" clId="{B3EDCB23-BBD4-AC4F-B1B2-4145A44040C4}" dt="2023-09-11T12:13:41.956" v="1714" actId="21"/>
          <ac:picMkLst>
            <pc:docMk/>
            <pc:sldMk cId="3114100624" sldId="256"/>
            <ac:picMk id="55" creationId="{56E133B2-F35E-34D4-8305-46D9B6756788}"/>
          </ac:picMkLst>
        </pc:picChg>
        <pc:picChg chg="add del mod">
          <ac:chgData name="Ann Igolkina" userId="4d1b5d7ddf2bbc78" providerId="LiveId" clId="{B3EDCB23-BBD4-AC4F-B1B2-4145A44040C4}" dt="2023-09-01T17:18:18.754" v="1496" actId="478"/>
          <ac:picMkLst>
            <pc:docMk/>
            <pc:sldMk cId="3114100624" sldId="256"/>
            <ac:picMk id="56" creationId="{6A302CA3-26F0-FF06-0F90-78B95306D4C4}"/>
          </ac:picMkLst>
        </pc:picChg>
        <pc:picChg chg="add del mod">
          <ac:chgData name="Ann Igolkina" userId="4d1b5d7ddf2bbc78" providerId="LiveId" clId="{B3EDCB23-BBD4-AC4F-B1B2-4145A44040C4}" dt="2023-09-11T14:57:15.108" v="1872" actId="478"/>
          <ac:picMkLst>
            <pc:docMk/>
            <pc:sldMk cId="3114100624" sldId="256"/>
            <ac:picMk id="56" creationId="{F3C6D3C7-6195-73D2-0070-7C0A1D8B8CBE}"/>
          </ac:picMkLst>
        </pc:picChg>
        <pc:picChg chg="add del mod">
          <ac:chgData name="Ann Igolkina" userId="4d1b5d7ddf2bbc78" providerId="LiveId" clId="{B3EDCB23-BBD4-AC4F-B1B2-4145A44040C4}" dt="2023-09-11T14:57:15.108" v="1872" actId="478"/>
          <ac:picMkLst>
            <pc:docMk/>
            <pc:sldMk cId="3114100624" sldId="256"/>
            <ac:picMk id="57" creationId="{39B9B349-08E0-5DE2-7F24-EC7122A9705F}"/>
          </ac:picMkLst>
        </pc:picChg>
        <pc:picChg chg="add del mod">
          <ac:chgData name="Ann Igolkina" userId="4d1b5d7ddf2bbc78" providerId="LiveId" clId="{B3EDCB23-BBD4-AC4F-B1B2-4145A44040C4}" dt="2023-09-11T08:10:19.906" v="1519" actId="478"/>
          <ac:picMkLst>
            <pc:docMk/>
            <pc:sldMk cId="3114100624" sldId="256"/>
            <ac:picMk id="58" creationId="{4EA182B1-7FBE-FE23-A981-6672AFD4C970}"/>
          </ac:picMkLst>
        </pc:picChg>
        <pc:picChg chg="add del mod">
          <ac:chgData name="Ann Igolkina" userId="4d1b5d7ddf2bbc78" providerId="LiveId" clId="{B3EDCB23-BBD4-AC4F-B1B2-4145A44040C4}" dt="2023-09-11T14:57:15.108" v="1872" actId="478"/>
          <ac:picMkLst>
            <pc:docMk/>
            <pc:sldMk cId="3114100624" sldId="256"/>
            <ac:picMk id="59" creationId="{FB063280-2DF1-4576-E1D9-CF6055DF2B33}"/>
          </ac:picMkLst>
        </pc:picChg>
        <pc:picChg chg="add del mod">
          <ac:chgData name="Ann Igolkina" userId="4d1b5d7ddf2bbc78" providerId="LiveId" clId="{B3EDCB23-BBD4-AC4F-B1B2-4145A44040C4}" dt="2023-09-11T14:57:15.108" v="1872" actId="478"/>
          <ac:picMkLst>
            <pc:docMk/>
            <pc:sldMk cId="3114100624" sldId="256"/>
            <ac:picMk id="60" creationId="{B9B4C7D4-E9D7-070C-83B9-26816C50E64B}"/>
          </ac:picMkLst>
        </pc:picChg>
        <pc:picChg chg="add del mod">
          <ac:chgData name="Ann Igolkina" userId="4d1b5d7ddf2bbc78" providerId="LiveId" clId="{B3EDCB23-BBD4-AC4F-B1B2-4145A44040C4}" dt="2023-09-11T14:57:15.108" v="1872" actId="478"/>
          <ac:picMkLst>
            <pc:docMk/>
            <pc:sldMk cId="3114100624" sldId="256"/>
            <ac:picMk id="61" creationId="{61C0D03C-1C84-15D9-4CCA-17DA814B364E}"/>
          </ac:picMkLst>
        </pc:picChg>
        <pc:picChg chg="add del mod">
          <ac:chgData name="Ann Igolkina" userId="4d1b5d7ddf2bbc78" providerId="LiveId" clId="{B3EDCB23-BBD4-AC4F-B1B2-4145A44040C4}" dt="2023-09-11T14:57:15.108" v="1872" actId="478"/>
          <ac:picMkLst>
            <pc:docMk/>
            <pc:sldMk cId="3114100624" sldId="256"/>
            <ac:picMk id="62" creationId="{71D539EB-1E81-DD1B-0B1C-6AB1004BDB5D}"/>
          </ac:picMkLst>
        </pc:picChg>
        <pc:picChg chg="add del mod">
          <ac:chgData name="Ann Igolkina" userId="4d1b5d7ddf2bbc78" providerId="LiveId" clId="{B3EDCB23-BBD4-AC4F-B1B2-4145A44040C4}" dt="2023-09-11T14:56:04.161" v="1829" actId="478"/>
          <ac:picMkLst>
            <pc:docMk/>
            <pc:sldMk cId="3114100624" sldId="256"/>
            <ac:picMk id="68" creationId="{5C329F78-C337-41AD-7A50-7EB3B247AA09}"/>
          </ac:picMkLst>
        </pc:picChg>
        <pc:picChg chg="add del mod">
          <ac:chgData name="Ann Igolkina" userId="4d1b5d7ddf2bbc78" providerId="LiveId" clId="{B3EDCB23-BBD4-AC4F-B1B2-4145A44040C4}" dt="2023-09-12T13:17:31.565" v="2015" actId="478"/>
          <ac:picMkLst>
            <pc:docMk/>
            <pc:sldMk cId="3114100624" sldId="256"/>
            <ac:picMk id="70" creationId="{F435A836-BAA2-57B3-1F82-65FFEF3267B5}"/>
          </ac:picMkLst>
        </pc:picChg>
        <pc:picChg chg="add del mod">
          <ac:chgData name="Ann Igolkina" userId="4d1b5d7ddf2bbc78" providerId="LiveId" clId="{B3EDCB23-BBD4-AC4F-B1B2-4145A44040C4}" dt="2023-09-11T14:59:03.285" v="1878" actId="478"/>
          <ac:picMkLst>
            <pc:docMk/>
            <pc:sldMk cId="3114100624" sldId="256"/>
            <ac:picMk id="72" creationId="{778A0B79-1D8D-CF1A-C732-23A8F979405A}"/>
          </ac:picMkLst>
        </pc:picChg>
        <pc:picChg chg="add del mod">
          <ac:chgData name="Ann Igolkina" userId="4d1b5d7ddf2bbc78" providerId="LiveId" clId="{B3EDCB23-BBD4-AC4F-B1B2-4145A44040C4}" dt="2023-09-11T14:59:02.269" v="1877" actId="478"/>
          <ac:picMkLst>
            <pc:docMk/>
            <pc:sldMk cId="3114100624" sldId="256"/>
            <ac:picMk id="74" creationId="{F63D73E5-8D01-E74F-4605-4450E40A04E4}"/>
          </ac:picMkLst>
        </pc:picChg>
        <pc:picChg chg="add del mod">
          <ac:chgData name="Ann Igolkina" userId="4d1b5d7ddf2bbc78" providerId="LiveId" clId="{B3EDCB23-BBD4-AC4F-B1B2-4145A44040C4}" dt="2023-09-12T13:17:51.156" v="2020" actId="478"/>
          <ac:picMkLst>
            <pc:docMk/>
            <pc:sldMk cId="3114100624" sldId="256"/>
            <ac:picMk id="76" creationId="{C92EEEE4-D76E-2A7F-3E8D-B57493029ADF}"/>
          </ac:picMkLst>
        </pc:picChg>
        <pc:picChg chg="add mod modCrop">
          <ac:chgData name="Ann Igolkina" userId="4d1b5d7ddf2bbc78" providerId="LiveId" clId="{B3EDCB23-BBD4-AC4F-B1B2-4145A44040C4}" dt="2023-09-11T15:06:31.945" v="1930" actId="1076"/>
          <ac:picMkLst>
            <pc:docMk/>
            <pc:sldMk cId="3114100624" sldId="256"/>
            <ac:picMk id="78" creationId="{57D22B6C-3275-C5B6-9533-A53AA6DCBAA8}"/>
          </ac:picMkLst>
        </pc:picChg>
        <pc:picChg chg="add mod">
          <ac:chgData name="Ann Igolkina" userId="4d1b5d7ddf2bbc78" providerId="LiveId" clId="{B3EDCB23-BBD4-AC4F-B1B2-4145A44040C4}" dt="2023-09-11T15:06:21.069" v="1929" actId="1038"/>
          <ac:picMkLst>
            <pc:docMk/>
            <pc:sldMk cId="3114100624" sldId="256"/>
            <ac:picMk id="80" creationId="{361A34F0-E53A-A4A4-3AC0-7CAD9B2800C9}"/>
          </ac:picMkLst>
        </pc:picChg>
        <pc:picChg chg="add mod">
          <ac:chgData name="Ann Igolkina" userId="4d1b5d7ddf2bbc78" providerId="LiveId" clId="{B3EDCB23-BBD4-AC4F-B1B2-4145A44040C4}" dt="2023-09-11T15:06:21.069" v="1929" actId="1038"/>
          <ac:picMkLst>
            <pc:docMk/>
            <pc:sldMk cId="3114100624" sldId="256"/>
            <ac:picMk id="82" creationId="{22D8484D-4746-F079-F9AC-8AF8EBB90C2F}"/>
          </ac:picMkLst>
        </pc:picChg>
        <pc:picChg chg="add del mod">
          <ac:chgData name="Ann Igolkina" userId="4d1b5d7ddf2bbc78" providerId="LiveId" clId="{B3EDCB23-BBD4-AC4F-B1B2-4145A44040C4}" dt="2023-09-12T13:20:12.942" v="2044" actId="478"/>
          <ac:picMkLst>
            <pc:docMk/>
            <pc:sldMk cId="3114100624" sldId="256"/>
            <ac:picMk id="84" creationId="{96059094-4DD4-5E34-3D01-B31622F9E410}"/>
          </ac:picMkLst>
        </pc:picChg>
        <pc:picChg chg="add del mod">
          <ac:chgData name="Ann Igolkina" userId="4d1b5d7ddf2bbc78" providerId="LiveId" clId="{B3EDCB23-BBD4-AC4F-B1B2-4145A44040C4}" dt="2023-09-12T13:20:12.942" v="2044" actId="478"/>
          <ac:picMkLst>
            <pc:docMk/>
            <pc:sldMk cId="3114100624" sldId="256"/>
            <ac:picMk id="86" creationId="{2F57FBB4-8121-0A23-D981-03EEF12D723F}"/>
          </ac:picMkLst>
        </pc:picChg>
        <pc:picChg chg="add del mod">
          <ac:chgData name="Ann Igolkina" userId="4d1b5d7ddf2bbc78" providerId="LiveId" clId="{B3EDCB23-BBD4-AC4F-B1B2-4145A44040C4}" dt="2023-08-19T11:33:46.338" v="74" actId="478"/>
          <ac:picMkLst>
            <pc:docMk/>
            <pc:sldMk cId="3114100624" sldId="256"/>
            <ac:picMk id="1026" creationId="{2AC377F8-E379-5A75-E65A-F480BB9C879C}"/>
          </ac:picMkLst>
        </pc:picChg>
        <pc:picChg chg="add del mod">
          <ac:chgData name="Ann Igolkina" userId="4d1b5d7ddf2bbc78" providerId="LiveId" clId="{B3EDCB23-BBD4-AC4F-B1B2-4145A44040C4}" dt="2023-08-19T11:33:44.894" v="73" actId="478"/>
          <ac:picMkLst>
            <pc:docMk/>
            <pc:sldMk cId="3114100624" sldId="256"/>
            <ac:picMk id="1028" creationId="{45B167ED-3460-E461-78F7-A04EE421A9B5}"/>
          </ac:picMkLst>
        </pc:picChg>
        <pc:picChg chg="add del mod">
          <ac:chgData name="Ann Igolkina" userId="4d1b5d7ddf2bbc78" providerId="LiveId" clId="{B3EDCB23-BBD4-AC4F-B1B2-4145A44040C4}" dt="2023-08-19T11:55:04.447" v="94" actId="478"/>
          <ac:picMkLst>
            <pc:docMk/>
            <pc:sldMk cId="3114100624" sldId="256"/>
            <ac:picMk id="1030" creationId="{7D77E068-2128-2312-1235-2213A7EC5166}"/>
          </ac:picMkLst>
        </pc:picChg>
        <pc:picChg chg="add del mod">
          <ac:chgData name="Ann Igolkina" userId="4d1b5d7ddf2bbc78" providerId="LiveId" clId="{B3EDCB23-BBD4-AC4F-B1B2-4145A44040C4}" dt="2023-08-30T13:08:18.884" v="1016" actId="21"/>
          <ac:picMkLst>
            <pc:docMk/>
            <pc:sldMk cId="3114100624" sldId="256"/>
            <ac:picMk id="1032" creationId="{FD671B3E-96A7-0ED8-084E-08604FFEE5F0}"/>
          </ac:picMkLst>
        </pc:picChg>
        <pc:picChg chg="add del mod">
          <ac:chgData name="Ann Igolkina" userId="4d1b5d7ddf2bbc78" providerId="LiveId" clId="{B3EDCB23-BBD4-AC4F-B1B2-4145A44040C4}" dt="2023-09-01T11:46:35.654" v="1336" actId="478"/>
          <ac:picMkLst>
            <pc:docMk/>
            <pc:sldMk cId="3114100624" sldId="256"/>
            <ac:picMk id="1034" creationId="{728BCA49-0D15-900C-E9C4-36523553C065}"/>
          </ac:picMkLst>
        </pc:picChg>
        <pc:picChg chg="add del mod">
          <ac:chgData name="Ann Igolkina" userId="4d1b5d7ddf2bbc78" providerId="LiveId" clId="{B3EDCB23-BBD4-AC4F-B1B2-4145A44040C4}" dt="2023-08-29T11:19:41.966" v="156" actId="478"/>
          <ac:picMkLst>
            <pc:docMk/>
            <pc:sldMk cId="3114100624" sldId="256"/>
            <ac:picMk id="1036" creationId="{4684F3E6-CB0C-E137-EC72-ABA77D2DF0A0}"/>
          </ac:picMkLst>
        </pc:picChg>
        <pc:picChg chg="del">
          <ac:chgData name="Ann Igolkina" userId="4d1b5d7ddf2bbc78" providerId="LiveId" clId="{B3EDCB23-BBD4-AC4F-B1B2-4145A44040C4}" dt="2023-08-19T11:05:49.354" v="2" actId="478"/>
          <ac:picMkLst>
            <pc:docMk/>
            <pc:sldMk cId="3114100624" sldId="256"/>
            <ac:picMk id="1129" creationId="{77771267-9CEE-DA5B-A0EF-AB7E5D33D4B9}"/>
          </ac:picMkLst>
        </pc:picChg>
        <pc:picChg chg="del">
          <ac:chgData name="Ann Igolkina" userId="4d1b5d7ddf2bbc78" providerId="LiveId" clId="{B3EDCB23-BBD4-AC4F-B1B2-4145A44040C4}" dt="2023-08-19T11:05:49.354" v="2" actId="478"/>
          <ac:picMkLst>
            <pc:docMk/>
            <pc:sldMk cId="3114100624" sldId="256"/>
            <ac:picMk id="1131" creationId="{D851BC0A-DC47-C2B8-A3B6-361B0E4CAEED}"/>
          </ac:picMkLst>
        </pc:picChg>
        <pc:picChg chg="del">
          <ac:chgData name="Ann Igolkina" userId="4d1b5d7ddf2bbc78" providerId="LiveId" clId="{B3EDCB23-BBD4-AC4F-B1B2-4145A44040C4}" dt="2023-08-19T11:05:49.354" v="2" actId="478"/>
          <ac:picMkLst>
            <pc:docMk/>
            <pc:sldMk cId="3114100624" sldId="256"/>
            <ac:picMk id="1133" creationId="{ECEA2D66-736B-59C5-1BE7-2D637BB51C1D}"/>
          </ac:picMkLst>
        </pc:picChg>
        <pc:picChg chg="del">
          <ac:chgData name="Ann Igolkina" userId="4d1b5d7ddf2bbc78" providerId="LiveId" clId="{B3EDCB23-BBD4-AC4F-B1B2-4145A44040C4}" dt="2023-08-19T11:05:49.354" v="2" actId="478"/>
          <ac:picMkLst>
            <pc:docMk/>
            <pc:sldMk cId="3114100624" sldId="256"/>
            <ac:picMk id="1138" creationId="{6D3765A6-23E3-135C-B3BA-35AB05B5EF3A}"/>
          </ac:picMkLst>
        </pc:picChg>
        <pc:picChg chg="del">
          <ac:chgData name="Ann Igolkina" userId="4d1b5d7ddf2bbc78" providerId="LiveId" clId="{B3EDCB23-BBD4-AC4F-B1B2-4145A44040C4}" dt="2023-08-19T11:05:49.354" v="2" actId="478"/>
          <ac:picMkLst>
            <pc:docMk/>
            <pc:sldMk cId="3114100624" sldId="256"/>
            <ac:picMk id="1139" creationId="{251D6E18-E8CF-D0CA-0D59-A3E76D1459BE}"/>
          </ac:picMkLst>
        </pc:picChg>
        <pc:picChg chg="del">
          <ac:chgData name="Ann Igolkina" userId="4d1b5d7ddf2bbc78" providerId="LiveId" clId="{B3EDCB23-BBD4-AC4F-B1B2-4145A44040C4}" dt="2023-08-19T11:05:49.354" v="2" actId="478"/>
          <ac:picMkLst>
            <pc:docMk/>
            <pc:sldMk cId="3114100624" sldId="256"/>
            <ac:picMk id="1148" creationId="{C302DC2A-72FC-B856-6192-B3E580164D9D}"/>
          </ac:picMkLst>
        </pc:picChg>
        <pc:inkChg chg="add del">
          <ac:chgData name="Ann Igolkina" userId="4d1b5d7ddf2bbc78" providerId="LiveId" clId="{B3EDCB23-BBD4-AC4F-B1B2-4145A44040C4}" dt="2023-09-11T09:09:37.956" v="1591" actId="478"/>
          <ac:inkMkLst>
            <pc:docMk/>
            <pc:sldMk cId="3114100624" sldId="256"/>
            <ac:inkMk id="10" creationId="{F75C96F8-3232-01D9-7078-81372791D601}"/>
          </ac:inkMkLst>
        </pc:inkChg>
        <pc:inkChg chg="add">
          <ac:chgData name="Ann Igolkina" userId="4d1b5d7ddf2bbc78" providerId="LiveId" clId="{B3EDCB23-BBD4-AC4F-B1B2-4145A44040C4}" dt="2023-09-11T17:16:26.136" v="1952" actId="9405"/>
          <ac:inkMkLst>
            <pc:docMk/>
            <pc:sldMk cId="3114100624" sldId="256"/>
            <ac:inkMk id="87" creationId="{BA6556F9-DA80-76A0-9EB6-0AC3D6C50E5A}"/>
          </ac:inkMkLst>
        </pc:inkChg>
      </pc:sldChg>
      <pc:sldChg chg="addSp delSp modSp new mod ord">
        <pc:chgData name="Ann Igolkina" userId="4d1b5d7ddf2bbc78" providerId="LiveId" clId="{B3EDCB23-BBD4-AC4F-B1B2-4145A44040C4}" dt="2023-10-03T10:23:40.928" v="2372" actId="20577"/>
        <pc:sldMkLst>
          <pc:docMk/>
          <pc:sldMk cId="2173907528" sldId="257"/>
        </pc:sldMkLst>
        <pc:spChg chg="add del mod">
          <ac:chgData name="Ann Igolkina" userId="4d1b5d7ddf2bbc78" providerId="LiveId" clId="{B3EDCB23-BBD4-AC4F-B1B2-4145A44040C4}" dt="2023-08-29T12:38:06.290" v="437" actId="21"/>
          <ac:spMkLst>
            <pc:docMk/>
            <pc:sldMk cId="2173907528" sldId="257"/>
            <ac:spMk id="12" creationId="{5EA19893-9546-D51B-165C-62574454A06B}"/>
          </ac:spMkLst>
        </pc:spChg>
        <pc:spChg chg="add mod">
          <ac:chgData name="Ann Igolkina" userId="4d1b5d7ddf2bbc78" providerId="LiveId" clId="{B3EDCB23-BBD4-AC4F-B1B2-4145A44040C4}" dt="2023-10-03T10:23:31.107" v="2349" actId="1076"/>
          <ac:spMkLst>
            <pc:docMk/>
            <pc:sldMk cId="2173907528" sldId="257"/>
            <ac:spMk id="12" creationId="{B67636CD-97A7-3DB8-CAD9-1C77F1CA832F}"/>
          </ac:spMkLst>
        </pc:spChg>
        <pc:spChg chg="add del mod">
          <ac:chgData name="Ann Igolkina" userId="4d1b5d7ddf2bbc78" providerId="LiveId" clId="{B3EDCB23-BBD4-AC4F-B1B2-4145A44040C4}" dt="2023-09-11T14:40:33.634" v="1818"/>
          <ac:spMkLst>
            <pc:docMk/>
            <pc:sldMk cId="2173907528" sldId="257"/>
            <ac:spMk id="14" creationId="{4D6A2FC6-A441-24FB-10CC-2AB0EB41AFE0}"/>
          </ac:spMkLst>
        </pc:spChg>
        <pc:spChg chg="add mod">
          <ac:chgData name="Ann Igolkina" userId="4d1b5d7ddf2bbc78" providerId="LiveId" clId="{B3EDCB23-BBD4-AC4F-B1B2-4145A44040C4}" dt="2023-10-03T10:23:31.107" v="2349" actId="1076"/>
          <ac:spMkLst>
            <pc:docMk/>
            <pc:sldMk cId="2173907528" sldId="257"/>
            <ac:spMk id="14" creationId="{E0475AAD-3693-FB8E-A28A-27A96DE64471}"/>
          </ac:spMkLst>
        </pc:spChg>
        <pc:spChg chg="add mod">
          <ac:chgData name="Ann Igolkina" userId="4d1b5d7ddf2bbc78" providerId="LiveId" clId="{B3EDCB23-BBD4-AC4F-B1B2-4145A44040C4}" dt="2023-10-03T10:23:31.107" v="2349" actId="1076"/>
          <ac:spMkLst>
            <pc:docMk/>
            <pc:sldMk cId="2173907528" sldId="257"/>
            <ac:spMk id="15" creationId="{E7563B63-6E52-DD98-7B42-9903C4E05113}"/>
          </ac:spMkLst>
        </pc:spChg>
        <pc:spChg chg="add mod">
          <ac:chgData name="Ann Igolkina" userId="4d1b5d7ddf2bbc78" providerId="LiveId" clId="{B3EDCB23-BBD4-AC4F-B1B2-4145A44040C4}" dt="2023-10-03T10:23:31.107" v="2349" actId="1076"/>
          <ac:spMkLst>
            <pc:docMk/>
            <pc:sldMk cId="2173907528" sldId="257"/>
            <ac:spMk id="16" creationId="{26F71DF7-24F6-E523-5B23-2B334903052B}"/>
          </ac:spMkLst>
        </pc:spChg>
        <pc:spChg chg="add mod">
          <ac:chgData name="Ann Igolkina" userId="4d1b5d7ddf2bbc78" providerId="LiveId" clId="{B3EDCB23-BBD4-AC4F-B1B2-4145A44040C4}" dt="2023-10-03T10:23:31.107" v="2349" actId="1076"/>
          <ac:spMkLst>
            <pc:docMk/>
            <pc:sldMk cId="2173907528" sldId="257"/>
            <ac:spMk id="17" creationId="{64E19EBC-3D30-8250-CA6A-3CA5C282878B}"/>
          </ac:spMkLst>
        </pc:spChg>
        <pc:spChg chg="add del mod">
          <ac:chgData name="Ann Igolkina" userId="4d1b5d7ddf2bbc78" providerId="LiveId" clId="{B3EDCB23-BBD4-AC4F-B1B2-4145A44040C4}" dt="2023-08-30T09:10:17.967" v="824" actId="478"/>
          <ac:spMkLst>
            <pc:docMk/>
            <pc:sldMk cId="2173907528" sldId="257"/>
            <ac:spMk id="18" creationId="{593E50E3-6C6D-73BA-25A3-FF3138AFFDBF}"/>
          </ac:spMkLst>
        </pc:spChg>
        <pc:spChg chg="add mod">
          <ac:chgData name="Ann Igolkina" userId="4d1b5d7ddf2bbc78" providerId="LiveId" clId="{B3EDCB23-BBD4-AC4F-B1B2-4145A44040C4}" dt="2023-10-03T10:23:31.107" v="2349" actId="1076"/>
          <ac:spMkLst>
            <pc:docMk/>
            <pc:sldMk cId="2173907528" sldId="257"/>
            <ac:spMk id="18" creationId="{64B1E368-257B-E208-8AD1-EAE76F7DA989}"/>
          </ac:spMkLst>
        </pc:spChg>
        <pc:spChg chg="add del mod">
          <ac:chgData name="Ann Igolkina" userId="4d1b5d7ddf2bbc78" providerId="LiveId" clId="{B3EDCB23-BBD4-AC4F-B1B2-4145A44040C4}" dt="2023-08-30T08:46:58.490" v="553" actId="478"/>
          <ac:spMkLst>
            <pc:docMk/>
            <pc:sldMk cId="2173907528" sldId="257"/>
            <ac:spMk id="19" creationId="{289CD712-9B0B-6B2F-CD0F-148465DBD26B}"/>
          </ac:spMkLst>
        </pc:spChg>
        <pc:spChg chg="add mod">
          <ac:chgData name="Ann Igolkina" userId="4d1b5d7ddf2bbc78" providerId="LiveId" clId="{B3EDCB23-BBD4-AC4F-B1B2-4145A44040C4}" dt="2023-10-03T10:23:31.107" v="2349" actId="1076"/>
          <ac:spMkLst>
            <pc:docMk/>
            <pc:sldMk cId="2173907528" sldId="257"/>
            <ac:spMk id="19" creationId="{F15E36FF-41A2-A6FC-0FF8-A5A2BE3CC7A1}"/>
          </ac:spMkLst>
        </pc:spChg>
        <pc:spChg chg="add del mod">
          <ac:chgData name="Ann Igolkina" userId="4d1b5d7ddf2bbc78" providerId="LiveId" clId="{B3EDCB23-BBD4-AC4F-B1B2-4145A44040C4}" dt="2023-08-30T09:10:17.967" v="824" actId="478"/>
          <ac:spMkLst>
            <pc:docMk/>
            <pc:sldMk cId="2173907528" sldId="257"/>
            <ac:spMk id="20" creationId="{54D5A249-EE90-638D-BCE9-AD32FA9000AC}"/>
          </ac:spMkLst>
        </pc:spChg>
        <pc:spChg chg="add mod">
          <ac:chgData name="Ann Igolkina" userId="4d1b5d7ddf2bbc78" providerId="LiveId" clId="{B3EDCB23-BBD4-AC4F-B1B2-4145A44040C4}" dt="2023-10-03T10:23:31.107" v="2349" actId="1076"/>
          <ac:spMkLst>
            <pc:docMk/>
            <pc:sldMk cId="2173907528" sldId="257"/>
            <ac:spMk id="20" creationId="{E682615A-91FA-CB4F-A57B-D69F90ADD883}"/>
          </ac:spMkLst>
        </pc:spChg>
        <pc:spChg chg="add mod">
          <ac:chgData name="Ann Igolkina" userId="4d1b5d7ddf2bbc78" providerId="LiveId" clId="{B3EDCB23-BBD4-AC4F-B1B2-4145A44040C4}" dt="2023-10-03T10:23:31.107" v="2349" actId="1076"/>
          <ac:spMkLst>
            <pc:docMk/>
            <pc:sldMk cId="2173907528" sldId="257"/>
            <ac:spMk id="21" creationId="{1D417F9B-4B56-88A8-8B9D-BC2F90F07974}"/>
          </ac:spMkLst>
        </pc:spChg>
        <pc:spChg chg="add del mod">
          <ac:chgData name="Ann Igolkina" userId="4d1b5d7ddf2bbc78" providerId="LiveId" clId="{B3EDCB23-BBD4-AC4F-B1B2-4145A44040C4}" dt="2023-08-30T09:10:17.967" v="824" actId="478"/>
          <ac:spMkLst>
            <pc:docMk/>
            <pc:sldMk cId="2173907528" sldId="257"/>
            <ac:spMk id="21" creationId="{BB3E933D-D5AD-4439-E29B-FE6BCFC22A4B}"/>
          </ac:spMkLst>
        </pc:spChg>
        <pc:spChg chg="add del mod">
          <ac:chgData name="Ann Igolkina" userId="4d1b5d7ddf2bbc78" providerId="LiveId" clId="{B3EDCB23-BBD4-AC4F-B1B2-4145A44040C4}" dt="2023-08-30T09:10:17.967" v="824" actId="478"/>
          <ac:spMkLst>
            <pc:docMk/>
            <pc:sldMk cId="2173907528" sldId="257"/>
            <ac:spMk id="22" creationId="{0A71223A-B79D-08DD-2D9F-EF3512C1534F}"/>
          </ac:spMkLst>
        </pc:spChg>
        <pc:spChg chg="add del mod">
          <ac:chgData name="Ann Igolkina" userId="4d1b5d7ddf2bbc78" providerId="LiveId" clId="{B3EDCB23-BBD4-AC4F-B1B2-4145A44040C4}" dt="2023-08-30T09:10:17.967" v="824" actId="478"/>
          <ac:spMkLst>
            <pc:docMk/>
            <pc:sldMk cId="2173907528" sldId="257"/>
            <ac:spMk id="23" creationId="{E86B5B7A-3C2F-C820-BAB1-E99143FEAE6C}"/>
          </ac:spMkLst>
        </pc:spChg>
        <pc:spChg chg="mod">
          <ac:chgData name="Ann Igolkina" userId="4d1b5d7ddf2bbc78" providerId="LiveId" clId="{B3EDCB23-BBD4-AC4F-B1B2-4145A44040C4}" dt="2023-10-03T09:51:47.771" v="2286"/>
          <ac:spMkLst>
            <pc:docMk/>
            <pc:sldMk cId="2173907528" sldId="257"/>
            <ac:spMk id="30" creationId="{ABE82C9F-7896-3238-B397-14AD51B4117A}"/>
          </ac:spMkLst>
        </pc:spChg>
        <pc:spChg chg="mod">
          <ac:chgData name="Ann Igolkina" userId="4d1b5d7ddf2bbc78" providerId="LiveId" clId="{B3EDCB23-BBD4-AC4F-B1B2-4145A44040C4}" dt="2023-10-03T09:51:47.771" v="2286"/>
          <ac:spMkLst>
            <pc:docMk/>
            <pc:sldMk cId="2173907528" sldId="257"/>
            <ac:spMk id="31" creationId="{F66745B7-CFA4-AE57-5694-2CFEB3A03B95}"/>
          </ac:spMkLst>
        </pc:spChg>
        <pc:spChg chg="mod">
          <ac:chgData name="Ann Igolkina" userId="4d1b5d7ddf2bbc78" providerId="LiveId" clId="{B3EDCB23-BBD4-AC4F-B1B2-4145A44040C4}" dt="2023-10-03T09:51:47.771" v="2286"/>
          <ac:spMkLst>
            <pc:docMk/>
            <pc:sldMk cId="2173907528" sldId="257"/>
            <ac:spMk id="32" creationId="{83E75460-C469-D818-6981-5A672B0F3766}"/>
          </ac:spMkLst>
        </pc:spChg>
        <pc:spChg chg="mod">
          <ac:chgData name="Ann Igolkina" userId="4d1b5d7ddf2bbc78" providerId="LiveId" clId="{B3EDCB23-BBD4-AC4F-B1B2-4145A44040C4}" dt="2023-10-03T09:51:47.771" v="2286"/>
          <ac:spMkLst>
            <pc:docMk/>
            <pc:sldMk cId="2173907528" sldId="257"/>
            <ac:spMk id="33" creationId="{B95FE52F-B683-C069-F00A-E179DD5521AD}"/>
          </ac:spMkLst>
        </pc:spChg>
        <pc:spChg chg="mod">
          <ac:chgData name="Ann Igolkina" userId="4d1b5d7ddf2bbc78" providerId="LiveId" clId="{B3EDCB23-BBD4-AC4F-B1B2-4145A44040C4}" dt="2023-10-03T09:51:47.771" v="2286"/>
          <ac:spMkLst>
            <pc:docMk/>
            <pc:sldMk cId="2173907528" sldId="257"/>
            <ac:spMk id="34" creationId="{A77C525D-FAC6-A050-4733-590F8D03FCDF}"/>
          </ac:spMkLst>
        </pc:spChg>
        <pc:spChg chg="mod">
          <ac:chgData name="Ann Igolkina" userId="4d1b5d7ddf2bbc78" providerId="LiveId" clId="{B3EDCB23-BBD4-AC4F-B1B2-4145A44040C4}" dt="2023-10-03T09:51:47.771" v="2286"/>
          <ac:spMkLst>
            <pc:docMk/>
            <pc:sldMk cId="2173907528" sldId="257"/>
            <ac:spMk id="39" creationId="{A0C88AE4-9C1B-788C-7C12-8EE0B7FB4199}"/>
          </ac:spMkLst>
        </pc:spChg>
        <pc:spChg chg="mod">
          <ac:chgData name="Ann Igolkina" userId="4d1b5d7ddf2bbc78" providerId="LiveId" clId="{B3EDCB23-BBD4-AC4F-B1B2-4145A44040C4}" dt="2023-10-03T09:51:47.771" v="2286"/>
          <ac:spMkLst>
            <pc:docMk/>
            <pc:sldMk cId="2173907528" sldId="257"/>
            <ac:spMk id="40" creationId="{1087F7B3-A943-8ED5-2E10-483B285B6A8C}"/>
          </ac:spMkLst>
        </pc:spChg>
        <pc:spChg chg="mod">
          <ac:chgData name="Ann Igolkina" userId="4d1b5d7ddf2bbc78" providerId="LiveId" clId="{B3EDCB23-BBD4-AC4F-B1B2-4145A44040C4}" dt="2023-10-03T09:51:47.771" v="2286"/>
          <ac:spMkLst>
            <pc:docMk/>
            <pc:sldMk cId="2173907528" sldId="257"/>
            <ac:spMk id="41" creationId="{4090A94C-75F1-CD5F-95F9-1985DA627764}"/>
          </ac:spMkLst>
        </pc:spChg>
        <pc:spChg chg="mod">
          <ac:chgData name="Ann Igolkina" userId="4d1b5d7ddf2bbc78" providerId="LiveId" clId="{B3EDCB23-BBD4-AC4F-B1B2-4145A44040C4}" dt="2023-10-03T09:51:47.771" v="2286"/>
          <ac:spMkLst>
            <pc:docMk/>
            <pc:sldMk cId="2173907528" sldId="257"/>
            <ac:spMk id="42" creationId="{4CC78337-1756-7F0E-082E-E982AB32DAD2}"/>
          </ac:spMkLst>
        </pc:spChg>
        <pc:spChg chg="mod">
          <ac:chgData name="Ann Igolkina" userId="4d1b5d7ddf2bbc78" providerId="LiveId" clId="{B3EDCB23-BBD4-AC4F-B1B2-4145A44040C4}" dt="2023-10-03T09:51:47.771" v="2286"/>
          <ac:spMkLst>
            <pc:docMk/>
            <pc:sldMk cId="2173907528" sldId="257"/>
            <ac:spMk id="43" creationId="{5C45ECC5-C259-1F39-6427-A4BAAF378513}"/>
          </ac:spMkLst>
        </pc:spChg>
        <pc:spChg chg="add del mod">
          <ac:chgData name="Ann Igolkina" userId="4d1b5d7ddf2bbc78" providerId="LiveId" clId="{B3EDCB23-BBD4-AC4F-B1B2-4145A44040C4}" dt="2023-08-30T09:10:17.967" v="824" actId="478"/>
          <ac:spMkLst>
            <pc:docMk/>
            <pc:sldMk cId="2173907528" sldId="257"/>
            <ac:spMk id="46" creationId="{00F57C4A-B286-5907-48E8-0F4AC2913D24}"/>
          </ac:spMkLst>
        </pc:spChg>
        <pc:spChg chg="add del mod">
          <ac:chgData name="Ann Igolkina" userId="4d1b5d7ddf2bbc78" providerId="LiveId" clId="{B3EDCB23-BBD4-AC4F-B1B2-4145A44040C4}" dt="2023-08-30T09:10:17.967" v="824" actId="478"/>
          <ac:spMkLst>
            <pc:docMk/>
            <pc:sldMk cId="2173907528" sldId="257"/>
            <ac:spMk id="47" creationId="{26BE6C73-3F09-FFFC-A2DE-073573B0AB7C}"/>
          </ac:spMkLst>
        </pc:spChg>
        <pc:spChg chg="add del mod">
          <ac:chgData name="Ann Igolkina" userId="4d1b5d7ddf2bbc78" providerId="LiveId" clId="{B3EDCB23-BBD4-AC4F-B1B2-4145A44040C4}" dt="2023-08-30T09:10:17.967" v="824" actId="478"/>
          <ac:spMkLst>
            <pc:docMk/>
            <pc:sldMk cId="2173907528" sldId="257"/>
            <ac:spMk id="48" creationId="{7E29B6D6-599A-F05C-F84B-F2955FFD902B}"/>
          </ac:spMkLst>
        </pc:spChg>
        <pc:spChg chg="add del mod">
          <ac:chgData name="Ann Igolkina" userId="4d1b5d7ddf2bbc78" providerId="LiveId" clId="{B3EDCB23-BBD4-AC4F-B1B2-4145A44040C4}" dt="2023-08-30T09:10:17.967" v="824" actId="478"/>
          <ac:spMkLst>
            <pc:docMk/>
            <pc:sldMk cId="2173907528" sldId="257"/>
            <ac:spMk id="49" creationId="{788D0965-147E-9B7A-A6AD-DA8A9FC96DC5}"/>
          </ac:spMkLst>
        </pc:spChg>
        <pc:spChg chg="add del mod">
          <ac:chgData name="Ann Igolkina" userId="4d1b5d7ddf2bbc78" providerId="LiveId" clId="{B3EDCB23-BBD4-AC4F-B1B2-4145A44040C4}" dt="2023-08-30T09:10:17.967" v="824" actId="478"/>
          <ac:spMkLst>
            <pc:docMk/>
            <pc:sldMk cId="2173907528" sldId="257"/>
            <ac:spMk id="50" creationId="{427E749E-E3C1-8C5B-ED39-7B9FB53F1EF1}"/>
          </ac:spMkLst>
        </pc:spChg>
        <pc:spChg chg="mod">
          <ac:chgData name="Ann Igolkina" userId="4d1b5d7ddf2bbc78" providerId="LiveId" clId="{B3EDCB23-BBD4-AC4F-B1B2-4145A44040C4}" dt="2023-10-03T09:51:47.771" v="2286"/>
          <ac:spMkLst>
            <pc:docMk/>
            <pc:sldMk cId="2173907528" sldId="257"/>
            <ac:spMk id="51" creationId="{E9ADE4F4-AF9A-518F-B7DF-3B4C91FCE6F3}"/>
          </ac:spMkLst>
        </pc:spChg>
        <pc:spChg chg="mod">
          <ac:chgData name="Ann Igolkina" userId="4d1b5d7ddf2bbc78" providerId="LiveId" clId="{B3EDCB23-BBD4-AC4F-B1B2-4145A44040C4}" dt="2023-10-03T09:51:47.771" v="2286"/>
          <ac:spMkLst>
            <pc:docMk/>
            <pc:sldMk cId="2173907528" sldId="257"/>
            <ac:spMk id="52" creationId="{E841864C-76A3-6F68-3D22-5482AF654F5F}"/>
          </ac:spMkLst>
        </pc:spChg>
        <pc:spChg chg="mod">
          <ac:chgData name="Ann Igolkina" userId="4d1b5d7ddf2bbc78" providerId="LiveId" clId="{B3EDCB23-BBD4-AC4F-B1B2-4145A44040C4}" dt="2023-10-03T09:51:47.771" v="2286"/>
          <ac:spMkLst>
            <pc:docMk/>
            <pc:sldMk cId="2173907528" sldId="257"/>
            <ac:spMk id="53" creationId="{0896C3C2-C6E5-4214-79C0-85DB845FC1AD}"/>
          </ac:spMkLst>
        </pc:spChg>
        <pc:spChg chg="add del mod">
          <ac:chgData name="Ann Igolkina" userId="4d1b5d7ddf2bbc78" providerId="LiveId" clId="{B3EDCB23-BBD4-AC4F-B1B2-4145A44040C4}" dt="2023-08-30T09:00:35.705" v="676" actId="478"/>
          <ac:spMkLst>
            <pc:docMk/>
            <pc:sldMk cId="2173907528" sldId="257"/>
            <ac:spMk id="53" creationId="{28B80B7A-46EC-C44F-DB44-33CF9BAB4264}"/>
          </ac:spMkLst>
        </pc:spChg>
        <pc:spChg chg="add mod">
          <ac:chgData name="Ann Igolkina" userId="4d1b5d7ddf2bbc78" providerId="LiveId" clId="{B3EDCB23-BBD4-AC4F-B1B2-4145A44040C4}" dt="2023-08-30T09:00:40.319" v="678" actId="1076"/>
          <ac:spMkLst>
            <pc:docMk/>
            <pc:sldMk cId="2173907528" sldId="257"/>
            <ac:spMk id="62" creationId="{E00B5FD9-5A0B-6156-109C-520DCF4D5F35}"/>
          </ac:spMkLst>
        </pc:spChg>
        <pc:spChg chg="add mod">
          <ac:chgData name="Ann Igolkina" userId="4d1b5d7ddf2bbc78" providerId="LiveId" clId="{B3EDCB23-BBD4-AC4F-B1B2-4145A44040C4}" dt="2023-08-30T09:00:40.319" v="678" actId="1076"/>
          <ac:spMkLst>
            <pc:docMk/>
            <pc:sldMk cId="2173907528" sldId="257"/>
            <ac:spMk id="63" creationId="{9A92F4A9-7F51-282A-C4D7-1A87B4A29C7F}"/>
          </ac:spMkLst>
        </pc:spChg>
        <pc:spChg chg="add mod">
          <ac:chgData name="Ann Igolkina" userId="4d1b5d7ddf2bbc78" providerId="LiveId" clId="{B3EDCB23-BBD4-AC4F-B1B2-4145A44040C4}" dt="2023-08-30T09:00:40.319" v="678" actId="1076"/>
          <ac:spMkLst>
            <pc:docMk/>
            <pc:sldMk cId="2173907528" sldId="257"/>
            <ac:spMk id="64" creationId="{A614B98D-C525-E7C2-3086-A41FA8C2A2DE}"/>
          </ac:spMkLst>
        </pc:spChg>
        <pc:spChg chg="add mod">
          <ac:chgData name="Ann Igolkina" userId="4d1b5d7ddf2bbc78" providerId="LiveId" clId="{B3EDCB23-BBD4-AC4F-B1B2-4145A44040C4}" dt="2023-08-30T09:00:40.319" v="678" actId="1076"/>
          <ac:spMkLst>
            <pc:docMk/>
            <pc:sldMk cId="2173907528" sldId="257"/>
            <ac:spMk id="65" creationId="{F3876168-0E23-A551-86C1-07F60EB5DE5A}"/>
          </ac:spMkLst>
        </pc:spChg>
        <pc:spChg chg="add mod">
          <ac:chgData name="Ann Igolkina" userId="4d1b5d7ddf2bbc78" providerId="LiveId" clId="{B3EDCB23-BBD4-AC4F-B1B2-4145A44040C4}" dt="2023-08-30T09:00:40.319" v="678" actId="1076"/>
          <ac:spMkLst>
            <pc:docMk/>
            <pc:sldMk cId="2173907528" sldId="257"/>
            <ac:spMk id="66" creationId="{3BF07A69-E9C3-F988-14F3-4EB78B329ACA}"/>
          </ac:spMkLst>
        </pc:spChg>
        <pc:spChg chg="add mod">
          <ac:chgData name="Ann Igolkina" userId="4d1b5d7ddf2bbc78" providerId="LiveId" clId="{B3EDCB23-BBD4-AC4F-B1B2-4145A44040C4}" dt="2023-08-30T09:10:26.228" v="826" actId="1076"/>
          <ac:spMkLst>
            <pc:docMk/>
            <pc:sldMk cId="2173907528" sldId="257"/>
            <ac:spMk id="70" creationId="{7A86F849-E693-D657-740A-55B29273BF41}"/>
          </ac:spMkLst>
        </pc:spChg>
        <pc:spChg chg="add mod">
          <ac:chgData name="Ann Igolkina" userId="4d1b5d7ddf2bbc78" providerId="LiveId" clId="{B3EDCB23-BBD4-AC4F-B1B2-4145A44040C4}" dt="2023-08-30T09:10:26.228" v="826" actId="1076"/>
          <ac:spMkLst>
            <pc:docMk/>
            <pc:sldMk cId="2173907528" sldId="257"/>
            <ac:spMk id="71" creationId="{A2C73970-5466-3011-CF34-66C6B5E5DD65}"/>
          </ac:spMkLst>
        </pc:spChg>
        <pc:spChg chg="add mod">
          <ac:chgData name="Ann Igolkina" userId="4d1b5d7ddf2bbc78" providerId="LiveId" clId="{B3EDCB23-BBD4-AC4F-B1B2-4145A44040C4}" dt="2023-08-30T09:10:26.228" v="826" actId="1076"/>
          <ac:spMkLst>
            <pc:docMk/>
            <pc:sldMk cId="2173907528" sldId="257"/>
            <ac:spMk id="72" creationId="{68443561-581F-E252-9603-0B113EA2EFF6}"/>
          </ac:spMkLst>
        </pc:spChg>
        <pc:spChg chg="add mod">
          <ac:chgData name="Ann Igolkina" userId="4d1b5d7ddf2bbc78" providerId="LiveId" clId="{B3EDCB23-BBD4-AC4F-B1B2-4145A44040C4}" dt="2023-08-30T09:10:26.228" v="826" actId="1076"/>
          <ac:spMkLst>
            <pc:docMk/>
            <pc:sldMk cId="2173907528" sldId="257"/>
            <ac:spMk id="73" creationId="{3503AFF3-B9A5-9354-2404-1A4323AF8716}"/>
          </ac:spMkLst>
        </pc:spChg>
        <pc:spChg chg="add mod">
          <ac:chgData name="Ann Igolkina" userId="4d1b5d7ddf2bbc78" providerId="LiveId" clId="{B3EDCB23-BBD4-AC4F-B1B2-4145A44040C4}" dt="2023-08-30T09:10:26.228" v="826" actId="1076"/>
          <ac:spMkLst>
            <pc:docMk/>
            <pc:sldMk cId="2173907528" sldId="257"/>
            <ac:spMk id="74" creationId="{5080807C-83A4-F06E-0627-8CD35145161B}"/>
          </ac:spMkLst>
        </pc:spChg>
        <pc:spChg chg="add del mod">
          <ac:chgData name="Ann Igolkina" userId="4d1b5d7ddf2bbc78" providerId="LiveId" clId="{B3EDCB23-BBD4-AC4F-B1B2-4145A44040C4}" dt="2023-08-30T09:02:06.171" v="713"/>
          <ac:spMkLst>
            <pc:docMk/>
            <pc:sldMk cId="2173907528" sldId="257"/>
            <ac:spMk id="75" creationId="{71800001-F5A2-CB80-F7F3-6717171C706B}"/>
          </ac:spMkLst>
        </pc:spChg>
        <pc:spChg chg="mod">
          <ac:chgData name="Ann Igolkina" userId="4d1b5d7ddf2bbc78" providerId="LiveId" clId="{B3EDCB23-BBD4-AC4F-B1B2-4145A44040C4}" dt="2023-10-03T09:51:47.771" v="2286"/>
          <ac:spMkLst>
            <pc:docMk/>
            <pc:sldMk cId="2173907528" sldId="257"/>
            <ac:spMk id="75" creationId="{A0562E0D-7CB5-0327-F7C8-52CD1F56FDE8}"/>
          </ac:spMkLst>
        </pc:spChg>
        <pc:spChg chg="add mod">
          <ac:chgData name="Ann Igolkina" userId="4d1b5d7ddf2bbc78" providerId="LiveId" clId="{B3EDCB23-BBD4-AC4F-B1B2-4145A44040C4}" dt="2023-08-30T09:08:02.272" v="800" actId="14100"/>
          <ac:spMkLst>
            <pc:docMk/>
            <pc:sldMk cId="2173907528" sldId="257"/>
            <ac:spMk id="76" creationId="{8059188E-579D-618E-E2FB-52BDF333D1FD}"/>
          </ac:spMkLst>
        </pc:spChg>
        <pc:spChg chg="add mod">
          <ac:chgData name="Ann Igolkina" userId="4d1b5d7ddf2bbc78" providerId="LiveId" clId="{B3EDCB23-BBD4-AC4F-B1B2-4145A44040C4}" dt="2023-08-30T09:08:02.975" v="802" actId="14100"/>
          <ac:spMkLst>
            <pc:docMk/>
            <pc:sldMk cId="2173907528" sldId="257"/>
            <ac:spMk id="77" creationId="{AA3DB3BA-C922-0ACD-D7CF-F1583973C34A}"/>
          </ac:spMkLst>
        </pc:spChg>
        <pc:spChg chg="add mod">
          <ac:chgData name="Ann Igolkina" userId="4d1b5d7ddf2bbc78" providerId="LiveId" clId="{B3EDCB23-BBD4-AC4F-B1B2-4145A44040C4}" dt="2023-08-30T09:08:02.272" v="800" actId="14100"/>
          <ac:spMkLst>
            <pc:docMk/>
            <pc:sldMk cId="2173907528" sldId="257"/>
            <ac:spMk id="78" creationId="{C3FE81A7-8E95-B7F4-76BB-2D750AEA29C5}"/>
          </ac:spMkLst>
        </pc:spChg>
        <pc:spChg chg="add mod">
          <ac:chgData name="Ann Igolkina" userId="4d1b5d7ddf2bbc78" providerId="LiveId" clId="{B3EDCB23-BBD4-AC4F-B1B2-4145A44040C4}" dt="2023-08-30T09:08:02.272" v="800" actId="14100"/>
          <ac:spMkLst>
            <pc:docMk/>
            <pc:sldMk cId="2173907528" sldId="257"/>
            <ac:spMk id="79" creationId="{B1C26ADB-ED0F-B9EA-2122-CB1338739926}"/>
          </ac:spMkLst>
        </pc:spChg>
        <pc:spChg chg="add mod">
          <ac:chgData name="Ann Igolkina" userId="4d1b5d7ddf2bbc78" providerId="LiveId" clId="{B3EDCB23-BBD4-AC4F-B1B2-4145A44040C4}" dt="2023-08-30T09:08:02.272" v="800" actId="14100"/>
          <ac:spMkLst>
            <pc:docMk/>
            <pc:sldMk cId="2173907528" sldId="257"/>
            <ac:spMk id="80" creationId="{C61F2610-1A1F-B7C9-2806-E8882C1AAFDC}"/>
          </ac:spMkLst>
        </pc:spChg>
        <pc:spChg chg="mod">
          <ac:chgData name="Ann Igolkina" userId="4d1b5d7ddf2bbc78" providerId="LiveId" clId="{B3EDCB23-BBD4-AC4F-B1B2-4145A44040C4}" dt="2023-10-03T09:51:47.771" v="2286"/>
          <ac:spMkLst>
            <pc:docMk/>
            <pc:sldMk cId="2173907528" sldId="257"/>
            <ac:spMk id="81" creationId="{46BBD5B0-0638-F587-154F-99844E85102B}"/>
          </ac:spMkLst>
        </pc:spChg>
        <pc:spChg chg="mod">
          <ac:chgData name="Ann Igolkina" userId="4d1b5d7ddf2bbc78" providerId="LiveId" clId="{B3EDCB23-BBD4-AC4F-B1B2-4145A44040C4}" dt="2023-10-03T09:51:47.771" v="2286"/>
          <ac:spMkLst>
            <pc:docMk/>
            <pc:sldMk cId="2173907528" sldId="257"/>
            <ac:spMk id="95" creationId="{A2935902-85A9-7BE7-4F84-48E75C16CC45}"/>
          </ac:spMkLst>
        </pc:spChg>
        <pc:spChg chg="mod">
          <ac:chgData name="Ann Igolkina" userId="4d1b5d7ddf2bbc78" providerId="LiveId" clId="{B3EDCB23-BBD4-AC4F-B1B2-4145A44040C4}" dt="2023-08-30T09:08:17.701" v="804"/>
          <ac:spMkLst>
            <pc:docMk/>
            <pc:sldMk cId="2173907528" sldId="257"/>
            <ac:spMk id="98" creationId="{A6F5D30C-9628-2833-3698-45EE9DA47D6E}"/>
          </ac:spMkLst>
        </pc:spChg>
        <pc:spChg chg="mod">
          <ac:chgData name="Ann Igolkina" userId="4d1b5d7ddf2bbc78" providerId="LiveId" clId="{B3EDCB23-BBD4-AC4F-B1B2-4145A44040C4}" dt="2023-08-30T09:08:17.701" v="804"/>
          <ac:spMkLst>
            <pc:docMk/>
            <pc:sldMk cId="2173907528" sldId="257"/>
            <ac:spMk id="99" creationId="{51D37785-D371-9169-B366-923EB8888045}"/>
          </ac:spMkLst>
        </pc:spChg>
        <pc:spChg chg="mod">
          <ac:chgData name="Ann Igolkina" userId="4d1b5d7ddf2bbc78" providerId="LiveId" clId="{B3EDCB23-BBD4-AC4F-B1B2-4145A44040C4}" dt="2023-08-30T09:08:17.701" v="804"/>
          <ac:spMkLst>
            <pc:docMk/>
            <pc:sldMk cId="2173907528" sldId="257"/>
            <ac:spMk id="100" creationId="{EBEA8C3A-5855-FD36-3C8F-EFB95E03971F}"/>
          </ac:spMkLst>
        </pc:spChg>
        <pc:spChg chg="mod">
          <ac:chgData name="Ann Igolkina" userId="4d1b5d7ddf2bbc78" providerId="LiveId" clId="{B3EDCB23-BBD4-AC4F-B1B2-4145A44040C4}" dt="2023-08-30T09:08:17.701" v="804"/>
          <ac:spMkLst>
            <pc:docMk/>
            <pc:sldMk cId="2173907528" sldId="257"/>
            <ac:spMk id="101" creationId="{8C7C058B-F811-6935-C3E0-42C593F5C546}"/>
          </ac:spMkLst>
        </pc:spChg>
        <pc:spChg chg="mod">
          <ac:chgData name="Ann Igolkina" userId="4d1b5d7ddf2bbc78" providerId="LiveId" clId="{B3EDCB23-BBD4-AC4F-B1B2-4145A44040C4}" dt="2023-08-30T09:08:17.701" v="804"/>
          <ac:spMkLst>
            <pc:docMk/>
            <pc:sldMk cId="2173907528" sldId="257"/>
            <ac:spMk id="102" creationId="{C7D767AF-5633-5817-A7FB-A483DF85EE54}"/>
          </ac:spMkLst>
        </pc:spChg>
        <pc:spChg chg="mod">
          <ac:chgData name="Ann Igolkina" userId="4d1b5d7ddf2bbc78" providerId="LiveId" clId="{B3EDCB23-BBD4-AC4F-B1B2-4145A44040C4}" dt="2023-10-03T09:51:47.771" v="2286"/>
          <ac:spMkLst>
            <pc:docMk/>
            <pc:sldMk cId="2173907528" sldId="257"/>
            <ac:spMk id="106" creationId="{6C2531DA-241C-04B9-DB8C-FCBD7A0FBA06}"/>
          </ac:spMkLst>
        </pc:spChg>
        <pc:spChg chg="mod">
          <ac:chgData name="Ann Igolkina" userId="4d1b5d7ddf2bbc78" providerId="LiveId" clId="{B3EDCB23-BBD4-AC4F-B1B2-4145A44040C4}" dt="2023-10-03T09:51:47.771" v="2286"/>
          <ac:spMkLst>
            <pc:docMk/>
            <pc:sldMk cId="2173907528" sldId="257"/>
            <ac:spMk id="108" creationId="{A21062C5-AB01-976A-E2F9-FB2AABC67AAA}"/>
          </ac:spMkLst>
        </pc:spChg>
        <pc:spChg chg="mod">
          <ac:chgData name="Ann Igolkina" userId="4d1b5d7ddf2bbc78" providerId="LiveId" clId="{B3EDCB23-BBD4-AC4F-B1B2-4145A44040C4}" dt="2023-10-03T09:51:47.771" v="2286"/>
          <ac:spMkLst>
            <pc:docMk/>
            <pc:sldMk cId="2173907528" sldId="257"/>
            <ac:spMk id="110" creationId="{3F97C69D-F9CA-1D70-A8C0-1A5CB3F52C5F}"/>
          </ac:spMkLst>
        </pc:spChg>
        <pc:spChg chg="mod">
          <ac:chgData name="Ann Igolkina" userId="4d1b5d7ddf2bbc78" providerId="LiveId" clId="{B3EDCB23-BBD4-AC4F-B1B2-4145A44040C4}" dt="2023-10-03T09:51:47.771" v="2286"/>
          <ac:spMkLst>
            <pc:docMk/>
            <pc:sldMk cId="2173907528" sldId="257"/>
            <ac:spMk id="117" creationId="{5433F24F-B24A-85B7-8E35-089FABD19F9C}"/>
          </ac:spMkLst>
        </pc:spChg>
        <pc:spChg chg="add del mod">
          <ac:chgData name="Ann Igolkina" userId="4d1b5d7ddf2bbc78" providerId="LiveId" clId="{B3EDCB23-BBD4-AC4F-B1B2-4145A44040C4}" dt="2023-10-03T10:18:40.820" v="2342" actId="21"/>
          <ac:spMkLst>
            <pc:docMk/>
            <pc:sldMk cId="2173907528" sldId="257"/>
            <ac:spMk id="125" creationId="{57BF5DF2-6746-88C8-3625-45E18235E24F}"/>
          </ac:spMkLst>
        </pc:spChg>
        <pc:spChg chg="add del mod">
          <ac:chgData name="Ann Igolkina" userId="4d1b5d7ddf2bbc78" providerId="LiveId" clId="{B3EDCB23-BBD4-AC4F-B1B2-4145A44040C4}" dt="2023-10-03T10:18:40.820" v="2342" actId="21"/>
          <ac:spMkLst>
            <pc:docMk/>
            <pc:sldMk cId="2173907528" sldId="257"/>
            <ac:spMk id="128" creationId="{53138980-4D0E-97FF-067F-2249FEAA3FFF}"/>
          </ac:spMkLst>
        </pc:spChg>
        <pc:spChg chg="add del mod">
          <ac:chgData name="Ann Igolkina" userId="4d1b5d7ddf2bbc78" providerId="LiveId" clId="{B3EDCB23-BBD4-AC4F-B1B2-4145A44040C4}" dt="2023-10-03T10:17:31.953" v="2314"/>
          <ac:spMkLst>
            <pc:docMk/>
            <pc:sldMk cId="2173907528" sldId="257"/>
            <ac:spMk id="129" creationId="{118206C9-280E-7653-56E4-CF963E796763}"/>
          </ac:spMkLst>
        </pc:spChg>
        <pc:spChg chg="add del mod">
          <ac:chgData name="Ann Igolkina" userId="4d1b5d7ddf2bbc78" providerId="LiveId" clId="{B3EDCB23-BBD4-AC4F-B1B2-4145A44040C4}" dt="2023-10-03T10:18:40.820" v="2342" actId="21"/>
          <ac:spMkLst>
            <pc:docMk/>
            <pc:sldMk cId="2173907528" sldId="257"/>
            <ac:spMk id="130" creationId="{D88FAC7E-9BFD-11BD-78A3-426F016F1AD8}"/>
          </ac:spMkLst>
        </pc:spChg>
        <pc:spChg chg="add del mod">
          <ac:chgData name="Ann Igolkina" userId="4d1b5d7ddf2bbc78" providerId="LiveId" clId="{B3EDCB23-BBD4-AC4F-B1B2-4145A44040C4}" dt="2023-10-03T10:18:40.820" v="2342" actId="21"/>
          <ac:spMkLst>
            <pc:docMk/>
            <pc:sldMk cId="2173907528" sldId="257"/>
            <ac:spMk id="131" creationId="{1ED9AAFD-7987-EC3E-0D28-5FF5421B1825}"/>
          </ac:spMkLst>
        </pc:spChg>
        <pc:spChg chg="add mod">
          <ac:chgData name="Ann Igolkina" userId="4d1b5d7ddf2bbc78" providerId="LiveId" clId="{B3EDCB23-BBD4-AC4F-B1B2-4145A44040C4}" dt="2023-10-03T10:23:40.928" v="2372" actId="20577"/>
          <ac:spMkLst>
            <pc:docMk/>
            <pc:sldMk cId="2173907528" sldId="257"/>
            <ac:spMk id="132" creationId="{9B3146DC-25B0-7B3C-34AC-E366CA38CBD6}"/>
          </ac:spMkLst>
        </pc:spChg>
        <pc:grpChg chg="add del mod">
          <ac:chgData name="Ann Igolkina" userId="4d1b5d7ddf2bbc78" providerId="LiveId" clId="{B3EDCB23-BBD4-AC4F-B1B2-4145A44040C4}" dt="2023-10-03T09:03:10.901" v="2213" actId="21"/>
          <ac:grpSpMkLst>
            <pc:docMk/>
            <pc:sldMk cId="2173907528" sldId="257"/>
            <ac:grpSpMk id="4" creationId="{4A18E14A-D2EF-A7B1-D144-5A309E66BD42}"/>
          </ac:grpSpMkLst>
        </pc:grpChg>
        <pc:grpChg chg="add del mod">
          <ac:chgData name="Ann Igolkina" userId="4d1b5d7ddf2bbc78" providerId="LiveId" clId="{B3EDCB23-BBD4-AC4F-B1B2-4145A44040C4}" dt="2023-10-03T10:18:40.820" v="2342" actId="21"/>
          <ac:grpSpMkLst>
            <pc:docMk/>
            <pc:sldMk cId="2173907528" sldId="257"/>
            <ac:grpSpMk id="26" creationId="{046596E6-DB1D-AD03-3A1A-9F963188D35E}"/>
          </ac:grpSpMkLst>
        </pc:grpChg>
        <pc:grpChg chg="mod">
          <ac:chgData name="Ann Igolkina" userId="4d1b5d7ddf2bbc78" providerId="LiveId" clId="{B3EDCB23-BBD4-AC4F-B1B2-4145A44040C4}" dt="2023-10-03T09:51:47.771" v="2286"/>
          <ac:grpSpMkLst>
            <pc:docMk/>
            <pc:sldMk cId="2173907528" sldId="257"/>
            <ac:grpSpMk id="27" creationId="{6F47136E-F818-22CE-712B-FD5EA0A23E5E}"/>
          </ac:grpSpMkLst>
        </pc:grpChg>
        <pc:grpChg chg="mod">
          <ac:chgData name="Ann Igolkina" userId="4d1b5d7ddf2bbc78" providerId="LiveId" clId="{B3EDCB23-BBD4-AC4F-B1B2-4145A44040C4}" dt="2023-10-03T09:51:47.771" v="2286"/>
          <ac:grpSpMkLst>
            <pc:docMk/>
            <pc:sldMk cId="2173907528" sldId="257"/>
            <ac:grpSpMk id="28" creationId="{29D65F33-BD57-2895-E8CB-172A2B91C014}"/>
          </ac:grpSpMkLst>
        </pc:grpChg>
        <pc:grpChg chg="mod">
          <ac:chgData name="Ann Igolkina" userId="4d1b5d7ddf2bbc78" providerId="LiveId" clId="{B3EDCB23-BBD4-AC4F-B1B2-4145A44040C4}" dt="2023-10-03T09:51:47.771" v="2286"/>
          <ac:grpSpMkLst>
            <pc:docMk/>
            <pc:sldMk cId="2173907528" sldId="257"/>
            <ac:grpSpMk id="29" creationId="{3990B3FC-EC45-1743-ABEE-66FAFEE41FB3}"/>
          </ac:grpSpMkLst>
        </pc:grpChg>
        <pc:grpChg chg="mod">
          <ac:chgData name="Ann Igolkina" userId="4d1b5d7ddf2bbc78" providerId="LiveId" clId="{B3EDCB23-BBD4-AC4F-B1B2-4145A44040C4}" dt="2023-10-03T09:51:47.771" v="2286"/>
          <ac:grpSpMkLst>
            <pc:docMk/>
            <pc:sldMk cId="2173907528" sldId="257"/>
            <ac:grpSpMk id="49" creationId="{6B709847-8E35-B8F6-F547-B6063F92BB01}"/>
          </ac:grpSpMkLst>
        </pc:grpChg>
        <pc:grpChg chg="mod">
          <ac:chgData name="Ann Igolkina" userId="4d1b5d7ddf2bbc78" providerId="LiveId" clId="{B3EDCB23-BBD4-AC4F-B1B2-4145A44040C4}" dt="2023-10-03T09:51:47.771" v="2286"/>
          <ac:grpSpMkLst>
            <pc:docMk/>
            <pc:sldMk cId="2173907528" sldId="257"/>
            <ac:grpSpMk id="50" creationId="{2248BFC7-08FC-816E-C4FD-B586622DAA85}"/>
          </ac:grpSpMkLst>
        </pc:grpChg>
        <pc:grpChg chg="add mod">
          <ac:chgData name="Ann Igolkina" userId="4d1b5d7ddf2bbc78" providerId="LiveId" clId="{B3EDCB23-BBD4-AC4F-B1B2-4145A44040C4}" dt="2023-08-30T09:10:26.228" v="826" actId="1076"/>
          <ac:grpSpMkLst>
            <pc:docMk/>
            <pc:sldMk cId="2173907528" sldId="257"/>
            <ac:grpSpMk id="69" creationId="{646A243B-9B58-90E1-B3B0-74CDFCED9B5E}"/>
          </ac:grpSpMkLst>
        </pc:grpChg>
        <pc:grpChg chg="add mod">
          <ac:chgData name="Ann Igolkina" userId="4d1b5d7ddf2bbc78" providerId="LiveId" clId="{B3EDCB23-BBD4-AC4F-B1B2-4145A44040C4}" dt="2023-09-11T14:40:32.556" v="1816" actId="1076"/>
          <ac:grpSpMkLst>
            <pc:docMk/>
            <pc:sldMk cId="2173907528" sldId="257"/>
            <ac:grpSpMk id="96" creationId="{ED63F433-7FA9-F222-82FB-7CC8C3A2E911}"/>
          </ac:grpSpMkLst>
        </pc:grpChg>
        <pc:grpChg chg="add mod">
          <ac:chgData name="Ann Igolkina" userId="4d1b5d7ddf2bbc78" providerId="LiveId" clId="{B3EDCB23-BBD4-AC4F-B1B2-4145A44040C4}" dt="2023-09-11T14:40:32.556" v="1816" actId="1076"/>
          <ac:grpSpMkLst>
            <pc:docMk/>
            <pc:sldMk cId="2173907528" sldId="257"/>
            <ac:grpSpMk id="97" creationId="{618FD394-21C8-93BE-1298-792198A43721}"/>
          </ac:grpSpMkLst>
        </pc:grpChg>
        <pc:grpChg chg="add mod">
          <ac:chgData name="Ann Igolkina" userId="4d1b5d7ddf2bbc78" providerId="LiveId" clId="{B3EDCB23-BBD4-AC4F-B1B2-4145A44040C4}" dt="2023-08-30T09:10:26.228" v="826" actId="1076"/>
          <ac:grpSpMkLst>
            <pc:docMk/>
            <pc:sldMk cId="2173907528" sldId="257"/>
            <ac:grpSpMk id="115" creationId="{CDAF7503-2C52-F282-E2BE-912C8311EB2B}"/>
          </ac:grpSpMkLst>
        </pc:grpChg>
        <pc:grpChg chg="add mod">
          <ac:chgData name="Ann Igolkina" userId="4d1b5d7ddf2bbc78" providerId="LiveId" clId="{B3EDCB23-BBD4-AC4F-B1B2-4145A44040C4}" dt="2023-09-11T14:40:32.556" v="1816" actId="1076"/>
          <ac:grpSpMkLst>
            <pc:docMk/>
            <pc:sldMk cId="2173907528" sldId="257"/>
            <ac:grpSpMk id="116" creationId="{AC03323C-D7B2-5220-12D7-9E6EF0A97412}"/>
          </ac:grpSpMkLst>
        </pc:grpChg>
        <pc:picChg chg="add mod">
          <ac:chgData name="Ann Igolkina" userId="4d1b5d7ddf2bbc78" providerId="LiveId" clId="{B3EDCB23-BBD4-AC4F-B1B2-4145A44040C4}" dt="2023-10-03T10:23:31.107" v="2349" actId="1076"/>
          <ac:picMkLst>
            <pc:docMk/>
            <pc:sldMk cId="2173907528" sldId="257"/>
            <ac:picMk id="2" creationId="{58151452-B552-1FE7-AE15-5B736856E8C6}"/>
          </ac:picMkLst>
        </pc:picChg>
        <pc:picChg chg="add del mod">
          <ac:chgData name="Ann Igolkina" userId="4d1b5d7ddf2bbc78" providerId="LiveId" clId="{B3EDCB23-BBD4-AC4F-B1B2-4145A44040C4}" dt="2023-08-29T11:19:49.396" v="157" actId="21"/>
          <ac:picMkLst>
            <pc:docMk/>
            <pc:sldMk cId="2173907528" sldId="257"/>
            <ac:picMk id="2" creationId="{E0DF0CE7-8624-9ED8-0258-A54A7D4FB0AF}"/>
          </ac:picMkLst>
        </pc:picChg>
        <pc:picChg chg="add mod">
          <ac:chgData name="Ann Igolkina" userId="4d1b5d7ddf2bbc78" providerId="LiveId" clId="{B3EDCB23-BBD4-AC4F-B1B2-4145A44040C4}" dt="2023-10-03T10:23:31.107" v="2349" actId="1076"/>
          <ac:picMkLst>
            <pc:docMk/>
            <pc:sldMk cId="2173907528" sldId="257"/>
            <ac:picMk id="3" creationId="{708ADC91-0644-D46A-D734-F6809B347472}"/>
          </ac:picMkLst>
        </pc:picChg>
        <pc:picChg chg="add del mod">
          <ac:chgData name="Ann Igolkina" userId="4d1b5d7ddf2bbc78" providerId="LiveId" clId="{B3EDCB23-BBD4-AC4F-B1B2-4145A44040C4}" dt="2023-09-11T11:00:31.990" v="1705" actId="478"/>
          <ac:picMkLst>
            <pc:docMk/>
            <pc:sldMk cId="2173907528" sldId="257"/>
            <ac:picMk id="4" creationId="{2FE71BAA-B7AB-AE28-26AA-56C486A2BA3A}"/>
          </ac:picMkLst>
        </pc:picChg>
        <pc:picChg chg="add del mod">
          <ac:chgData name="Ann Igolkina" userId="4d1b5d7ddf2bbc78" providerId="LiveId" clId="{B3EDCB23-BBD4-AC4F-B1B2-4145A44040C4}" dt="2023-08-29T11:19:49.396" v="157" actId="21"/>
          <ac:picMkLst>
            <pc:docMk/>
            <pc:sldMk cId="2173907528" sldId="257"/>
            <ac:picMk id="4" creationId="{4ADD235F-2137-2067-342B-66611906A913}"/>
          </ac:picMkLst>
        </pc:picChg>
        <pc:picChg chg="add mod">
          <ac:chgData name="Ann Igolkina" userId="4d1b5d7ddf2bbc78" providerId="LiveId" clId="{B3EDCB23-BBD4-AC4F-B1B2-4145A44040C4}" dt="2023-10-03T10:23:31.107" v="2349" actId="1076"/>
          <ac:picMkLst>
            <pc:docMk/>
            <pc:sldMk cId="2173907528" sldId="257"/>
            <ac:picMk id="5" creationId="{2BBF8FFE-A2B4-2999-1CAB-77C012577B49}"/>
          </ac:picMkLst>
        </pc:picChg>
        <pc:picChg chg="add mod modCrop">
          <ac:chgData name="Ann Igolkina" userId="4d1b5d7ddf2bbc78" providerId="LiveId" clId="{B3EDCB23-BBD4-AC4F-B1B2-4145A44040C4}" dt="2023-10-03T10:23:31.107" v="2349" actId="1076"/>
          <ac:picMkLst>
            <pc:docMk/>
            <pc:sldMk cId="2173907528" sldId="257"/>
            <ac:picMk id="7" creationId="{C77D82E0-93C6-D293-AA6D-0B69ED8A731A}"/>
          </ac:picMkLst>
        </pc:picChg>
        <pc:picChg chg="add del mod">
          <ac:chgData name="Ann Igolkina" userId="4d1b5d7ddf2bbc78" providerId="LiveId" clId="{B3EDCB23-BBD4-AC4F-B1B2-4145A44040C4}" dt="2023-08-29T12:19:10.925" v="205" actId="478"/>
          <ac:picMkLst>
            <pc:docMk/>
            <pc:sldMk cId="2173907528" sldId="257"/>
            <ac:picMk id="8" creationId="{6CD6EC28-28BC-F321-B7C6-8A2AA1883D57}"/>
          </ac:picMkLst>
        </pc:picChg>
        <pc:picChg chg="add del mod">
          <ac:chgData name="Ann Igolkina" userId="4d1b5d7ddf2bbc78" providerId="LiveId" clId="{B3EDCB23-BBD4-AC4F-B1B2-4145A44040C4}" dt="2023-10-03T09:20:02.889" v="2227" actId="478"/>
          <ac:picMkLst>
            <pc:docMk/>
            <pc:sldMk cId="2173907528" sldId="257"/>
            <ac:picMk id="8" creationId="{937473B8-6F65-42A4-78B8-0EA40D10125E}"/>
          </ac:picMkLst>
        </pc:picChg>
        <pc:picChg chg="add mod">
          <ac:chgData name="Ann Igolkina" userId="4d1b5d7ddf2bbc78" providerId="LiveId" clId="{B3EDCB23-BBD4-AC4F-B1B2-4145A44040C4}" dt="2023-10-03T10:23:31.107" v="2349" actId="1076"/>
          <ac:picMkLst>
            <pc:docMk/>
            <pc:sldMk cId="2173907528" sldId="257"/>
            <ac:picMk id="9" creationId="{DCA4F71B-867A-A5C9-69C1-511B9CCEA3EA}"/>
          </ac:picMkLst>
        </pc:picChg>
        <pc:picChg chg="add mod">
          <ac:chgData name="Ann Igolkina" userId="4d1b5d7ddf2bbc78" providerId="LiveId" clId="{B3EDCB23-BBD4-AC4F-B1B2-4145A44040C4}" dt="2023-10-03T10:23:31.107" v="2349" actId="1076"/>
          <ac:picMkLst>
            <pc:docMk/>
            <pc:sldMk cId="2173907528" sldId="257"/>
            <ac:picMk id="10" creationId="{29234808-E1AE-60E5-9791-4526EB45F479}"/>
          </ac:picMkLst>
        </pc:picChg>
        <pc:picChg chg="add del mod">
          <ac:chgData name="Ann Igolkina" userId="4d1b5d7ddf2bbc78" providerId="LiveId" clId="{B3EDCB23-BBD4-AC4F-B1B2-4145A44040C4}" dt="2023-09-11T12:14:23.570" v="1722" actId="478"/>
          <ac:picMkLst>
            <pc:docMk/>
            <pc:sldMk cId="2173907528" sldId="257"/>
            <ac:picMk id="11" creationId="{1C27DA8B-A9EE-DB2A-D0C8-75673E8636A2}"/>
          </ac:picMkLst>
        </pc:picChg>
        <pc:picChg chg="add del mod">
          <ac:chgData name="Ann Igolkina" userId="4d1b5d7ddf2bbc78" providerId="LiveId" clId="{B3EDCB23-BBD4-AC4F-B1B2-4145A44040C4}" dt="2023-08-29T12:38:06.290" v="437" actId="21"/>
          <ac:picMkLst>
            <pc:docMk/>
            <pc:sldMk cId="2173907528" sldId="257"/>
            <ac:picMk id="11" creationId="{7C954AB3-7F7F-E13F-3173-54969F9412DE}"/>
          </ac:picMkLst>
        </pc:picChg>
        <pc:picChg chg="add mod">
          <ac:chgData name="Ann Igolkina" userId="4d1b5d7ddf2bbc78" providerId="LiveId" clId="{B3EDCB23-BBD4-AC4F-B1B2-4145A44040C4}" dt="2023-10-03T10:23:31.107" v="2349" actId="1076"/>
          <ac:picMkLst>
            <pc:docMk/>
            <pc:sldMk cId="2173907528" sldId="257"/>
            <ac:picMk id="11" creationId="{7E15DEB9-7835-FA85-22B2-D87FA45E88E3}"/>
          </ac:picMkLst>
        </pc:picChg>
        <pc:picChg chg="add mod">
          <ac:chgData name="Ann Igolkina" userId="4d1b5d7ddf2bbc78" providerId="LiveId" clId="{B3EDCB23-BBD4-AC4F-B1B2-4145A44040C4}" dt="2023-10-03T10:23:31.107" v="2349" actId="1076"/>
          <ac:picMkLst>
            <pc:docMk/>
            <pc:sldMk cId="2173907528" sldId="257"/>
            <ac:picMk id="13" creationId="{8166AF87-9DD7-45B6-F01C-9DD36C1656A9}"/>
          </ac:picMkLst>
        </pc:picChg>
        <pc:picChg chg="add del mod">
          <ac:chgData name="Ann Igolkina" userId="4d1b5d7ddf2bbc78" providerId="LiveId" clId="{B3EDCB23-BBD4-AC4F-B1B2-4145A44040C4}" dt="2023-08-29T12:38:06.290" v="437" actId="21"/>
          <ac:picMkLst>
            <pc:docMk/>
            <pc:sldMk cId="2173907528" sldId="257"/>
            <ac:picMk id="14" creationId="{2D404828-43C7-8068-4400-A377AA0D37EE}"/>
          </ac:picMkLst>
        </pc:picChg>
        <pc:picChg chg="add del mod">
          <ac:chgData name="Ann Igolkina" userId="4d1b5d7ddf2bbc78" providerId="LiveId" clId="{B3EDCB23-BBD4-AC4F-B1B2-4145A44040C4}" dt="2023-10-03T09:21:14.870" v="2235" actId="478"/>
          <ac:picMkLst>
            <pc:docMk/>
            <pc:sldMk cId="2173907528" sldId="257"/>
            <ac:picMk id="23" creationId="{A7BD8226-7F08-56AF-DEF8-85AD28904BA2}"/>
          </ac:picMkLst>
        </pc:picChg>
        <pc:picChg chg="add mod">
          <ac:chgData name="Ann Igolkina" userId="4d1b5d7ddf2bbc78" providerId="LiveId" clId="{B3EDCB23-BBD4-AC4F-B1B2-4145A44040C4}" dt="2023-10-03T10:23:31.107" v="2349" actId="1076"/>
          <ac:picMkLst>
            <pc:docMk/>
            <pc:sldMk cId="2173907528" sldId="257"/>
            <ac:picMk id="25" creationId="{AB4F9B02-5988-3CE1-0F75-D545E5184131}"/>
          </ac:picMkLst>
        </pc:picChg>
        <pc:picChg chg="add del mod">
          <ac:chgData name="Ann Igolkina" userId="4d1b5d7ddf2bbc78" providerId="LiveId" clId="{B3EDCB23-BBD4-AC4F-B1B2-4145A44040C4}" dt="2023-10-03T10:18:40.820" v="2342" actId="21"/>
          <ac:picMkLst>
            <pc:docMk/>
            <pc:sldMk cId="2173907528" sldId="257"/>
            <ac:picMk id="126" creationId="{87FC294F-3407-FC58-2354-8FAB3BE6750C}"/>
          </ac:picMkLst>
        </pc:picChg>
        <pc:picChg chg="add del mod">
          <ac:chgData name="Ann Igolkina" userId="4d1b5d7ddf2bbc78" providerId="LiveId" clId="{B3EDCB23-BBD4-AC4F-B1B2-4145A44040C4}" dt="2023-10-03T10:18:40.820" v="2342" actId="21"/>
          <ac:picMkLst>
            <pc:docMk/>
            <pc:sldMk cId="2173907528" sldId="257"/>
            <ac:picMk id="127" creationId="{57094DD5-B5E2-5687-0F40-448A69E98907}"/>
          </ac:picMkLst>
        </pc:picChg>
        <pc:cxnChg chg="add del">
          <ac:chgData name="Ann Igolkina" userId="4d1b5d7ddf2bbc78" providerId="LiveId" clId="{B3EDCB23-BBD4-AC4F-B1B2-4145A44040C4}" dt="2023-08-30T08:46:35.120" v="547" actId="478"/>
          <ac:cxnSpMkLst>
            <pc:docMk/>
            <pc:sldMk cId="2173907528" sldId="257"/>
            <ac:cxnSpMk id="16" creationId="{AAC4E21A-969E-DDA2-D195-CA857894DE91}"/>
          </ac:cxnSpMkLst>
        </pc:cxnChg>
        <pc:cxnChg chg="add del mod">
          <ac:chgData name="Ann Igolkina" userId="4d1b5d7ddf2bbc78" providerId="LiveId" clId="{B3EDCB23-BBD4-AC4F-B1B2-4145A44040C4}" dt="2023-08-30T08:46:35.120" v="547" actId="478"/>
          <ac:cxnSpMkLst>
            <pc:docMk/>
            <pc:sldMk cId="2173907528" sldId="257"/>
            <ac:cxnSpMk id="17" creationId="{8C514B11-18C4-07AE-F70C-C3F51B05046F}"/>
          </ac:cxnSpMkLst>
        </pc:cxnChg>
        <pc:cxnChg chg="add del mod">
          <ac:chgData name="Ann Igolkina" userId="4d1b5d7ddf2bbc78" providerId="LiveId" clId="{B3EDCB23-BBD4-AC4F-B1B2-4145A44040C4}" dt="2023-08-30T09:10:17.967" v="824" actId="478"/>
          <ac:cxnSpMkLst>
            <pc:docMk/>
            <pc:sldMk cId="2173907528" sldId="257"/>
            <ac:cxnSpMk id="25" creationId="{55E4370A-98C3-52BC-FE4C-33E3BB2CC0BD}"/>
          </ac:cxnSpMkLst>
        </pc:cxnChg>
        <pc:cxnChg chg="add del mod">
          <ac:chgData name="Ann Igolkina" userId="4d1b5d7ddf2bbc78" providerId="LiveId" clId="{B3EDCB23-BBD4-AC4F-B1B2-4145A44040C4}" dt="2023-08-30T09:10:17.967" v="824" actId="478"/>
          <ac:cxnSpMkLst>
            <pc:docMk/>
            <pc:sldMk cId="2173907528" sldId="257"/>
            <ac:cxnSpMk id="26" creationId="{E16A7602-86BE-7290-8B1F-37A21B1E7DDB}"/>
          </ac:cxnSpMkLst>
        </pc:cxnChg>
        <pc:cxnChg chg="add del mod">
          <ac:chgData name="Ann Igolkina" userId="4d1b5d7ddf2bbc78" providerId="LiveId" clId="{B3EDCB23-BBD4-AC4F-B1B2-4145A44040C4}" dt="2023-08-30T09:10:17.967" v="824" actId="478"/>
          <ac:cxnSpMkLst>
            <pc:docMk/>
            <pc:sldMk cId="2173907528" sldId="257"/>
            <ac:cxnSpMk id="28" creationId="{02BF1F7B-8928-5103-AE07-B2637B3DA154}"/>
          </ac:cxnSpMkLst>
        </pc:cxnChg>
        <pc:cxnChg chg="add del mod">
          <ac:chgData name="Ann Igolkina" userId="4d1b5d7ddf2bbc78" providerId="LiveId" clId="{B3EDCB23-BBD4-AC4F-B1B2-4145A44040C4}" dt="2023-08-30T09:10:17.967" v="824" actId="478"/>
          <ac:cxnSpMkLst>
            <pc:docMk/>
            <pc:sldMk cId="2173907528" sldId="257"/>
            <ac:cxnSpMk id="29" creationId="{91234B61-B101-64C7-852F-B7901841DEB0}"/>
          </ac:cxnSpMkLst>
        </pc:cxnChg>
        <pc:cxnChg chg="add del mod">
          <ac:chgData name="Ann Igolkina" userId="4d1b5d7ddf2bbc78" providerId="LiveId" clId="{B3EDCB23-BBD4-AC4F-B1B2-4145A44040C4}" dt="2023-08-30T09:10:17.967" v="824" actId="478"/>
          <ac:cxnSpMkLst>
            <pc:docMk/>
            <pc:sldMk cId="2173907528" sldId="257"/>
            <ac:cxnSpMk id="30" creationId="{B62F36BA-C359-6107-E927-4D4975677126}"/>
          </ac:cxnSpMkLst>
        </pc:cxnChg>
        <pc:cxnChg chg="add del mod">
          <ac:chgData name="Ann Igolkina" userId="4d1b5d7ddf2bbc78" providerId="LiveId" clId="{B3EDCB23-BBD4-AC4F-B1B2-4145A44040C4}" dt="2023-08-30T09:10:17.967" v="824" actId="478"/>
          <ac:cxnSpMkLst>
            <pc:docMk/>
            <pc:sldMk cId="2173907528" sldId="257"/>
            <ac:cxnSpMk id="32" creationId="{85A81E07-4258-76F0-061E-251C123A39C3}"/>
          </ac:cxnSpMkLst>
        </pc:cxnChg>
        <pc:cxnChg chg="add del mod">
          <ac:chgData name="Ann Igolkina" userId="4d1b5d7ddf2bbc78" providerId="LiveId" clId="{B3EDCB23-BBD4-AC4F-B1B2-4145A44040C4}" dt="2023-08-30T09:10:17.967" v="824" actId="478"/>
          <ac:cxnSpMkLst>
            <pc:docMk/>
            <pc:sldMk cId="2173907528" sldId="257"/>
            <ac:cxnSpMk id="33" creationId="{28856CF8-463A-6972-9F52-655062717295}"/>
          </ac:cxnSpMkLst>
        </pc:cxnChg>
        <pc:cxnChg chg="add del mod">
          <ac:chgData name="Ann Igolkina" userId="4d1b5d7ddf2bbc78" providerId="LiveId" clId="{B3EDCB23-BBD4-AC4F-B1B2-4145A44040C4}" dt="2023-08-30T09:10:17.967" v="824" actId="478"/>
          <ac:cxnSpMkLst>
            <pc:docMk/>
            <pc:sldMk cId="2173907528" sldId="257"/>
            <ac:cxnSpMk id="34" creationId="{B2BD7155-B7ED-EA77-33EE-C47755F9B9D4}"/>
          </ac:cxnSpMkLst>
        </pc:cxnChg>
        <pc:cxnChg chg="add del mod">
          <ac:chgData name="Ann Igolkina" userId="4d1b5d7ddf2bbc78" providerId="LiveId" clId="{B3EDCB23-BBD4-AC4F-B1B2-4145A44040C4}" dt="2023-08-30T08:49:50.197" v="609" actId="478"/>
          <ac:cxnSpMkLst>
            <pc:docMk/>
            <pc:sldMk cId="2173907528" sldId="257"/>
            <ac:cxnSpMk id="35" creationId="{3056D5DA-F5A9-605A-58B0-4DEFE8E245A3}"/>
          </ac:cxnSpMkLst>
        </pc:cxnChg>
        <pc:cxnChg chg="mod">
          <ac:chgData name="Ann Igolkina" userId="4d1b5d7ddf2bbc78" providerId="LiveId" clId="{B3EDCB23-BBD4-AC4F-B1B2-4145A44040C4}" dt="2023-10-03T10:18:40.820" v="2342" actId="21"/>
          <ac:cxnSpMkLst>
            <pc:docMk/>
            <pc:sldMk cId="2173907528" sldId="257"/>
            <ac:cxnSpMk id="35" creationId="{DB4F7683-07B2-32C7-BFA7-9BAA39CC44FF}"/>
          </ac:cxnSpMkLst>
        </pc:cxnChg>
        <pc:cxnChg chg="mod">
          <ac:chgData name="Ann Igolkina" userId="4d1b5d7ddf2bbc78" providerId="LiveId" clId="{B3EDCB23-BBD4-AC4F-B1B2-4145A44040C4}" dt="2023-10-03T10:18:40.820" v="2342" actId="21"/>
          <ac:cxnSpMkLst>
            <pc:docMk/>
            <pc:sldMk cId="2173907528" sldId="257"/>
            <ac:cxnSpMk id="36" creationId="{C810BAEA-BC36-8173-865B-0CCF8650D889}"/>
          </ac:cxnSpMkLst>
        </pc:cxnChg>
        <pc:cxnChg chg="add del mod">
          <ac:chgData name="Ann Igolkina" userId="4d1b5d7ddf2bbc78" providerId="LiveId" clId="{B3EDCB23-BBD4-AC4F-B1B2-4145A44040C4}" dt="2023-08-30T09:10:17.967" v="824" actId="478"/>
          <ac:cxnSpMkLst>
            <pc:docMk/>
            <pc:sldMk cId="2173907528" sldId="257"/>
            <ac:cxnSpMk id="36" creationId="{C8F58164-8285-9D90-357C-6E988C233012}"/>
          </ac:cxnSpMkLst>
        </pc:cxnChg>
        <pc:cxnChg chg="add del mod">
          <ac:chgData name="Ann Igolkina" userId="4d1b5d7ddf2bbc78" providerId="LiveId" clId="{B3EDCB23-BBD4-AC4F-B1B2-4145A44040C4}" dt="2023-08-30T09:10:17.967" v="824" actId="478"/>
          <ac:cxnSpMkLst>
            <pc:docMk/>
            <pc:sldMk cId="2173907528" sldId="257"/>
            <ac:cxnSpMk id="37" creationId="{4647E847-943D-B5DD-A586-1D5995F9474B}"/>
          </ac:cxnSpMkLst>
        </pc:cxnChg>
        <pc:cxnChg chg="mod">
          <ac:chgData name="Ann Igolkina" userId="4d1b5d7ddf2bbc78" providerId="LiveId" clId="{B3EDCB23-BBD4-AC4F-B1B2-4145A44040C4}" dt="2023-10-03T10:18:40.820" v="2342" actId="21"/>
          <ac:cxnSpMkLst>
            <pc:docMk/>
            <pc:sldMk cId="2173907528" sldId="257"/>
            <ac:cxnSpMk id="37" creationId="{89576950-9986-4AB6-C41B-3352C0A5CAAC}"/>
          </ac:cxnSpMkLst>
        </pc:cxnChg>
        <pc:cxnChg chg="add del mod">
          <ac:chgData name="Ann Igolkina" userId="4d1b5d7ddf2bbc78" providerId="LiveId" clId="{B3EDCB23-BBD4-AC4F-B1B2-4145A44040C4}" dt="2023-08-30T09:10:17.967" v="824" actId="478"/>
          <ac:cxnSpMkLst>
            <pc:docMk/>
            <pc:sldMk cId="2173907528" sldId="257"/>
            <ac:cxnSpMk id="38" creationId="{659C9B1D-436D-34C2-4471-44B3E19120D1}"/>
          </ac:cxnSpMkLst>
        </pc:cxnChg>
        <pc:cxnChg chg="mod">
          <ac:chgData name="Ann Igolkina" userId="4d1b5d7ddf2bbc78" providerId="LiveId" clId="{B3EDCB23-BBD4-AC4F-B1B2-4145A44040C4}" dt="2023-10-03T10:18:40.820" v="2342" actId="21"/>
          <ac:cxnSpMkLst>
            <pc:docMk/>
            <pc:sldMk cId="2173907528" sldId="257"/>
            <ac:cxnSpMk id="38" creationId="{7926FDE6-24E2-326B-4CB1-AC59FB503360}"/>
          </ac:cxnSpMkLst>
        </pc:cxnChg>
        <pc:cxnChg chg="add del mod">
          <ac:chgData name="Ann Igolkina" userId="4d1b5d7ddf2bbc78" providerId="LiveId" clId="{B3EDCB23-BBD4-AC4F-B1B2-4145A44040C4}" dt="2023-08-30T09:10:17.967" v="824" actId="478"/>
          <ac:cxnSpMkLst>
            <pc:docMk/>
            <pc:sldMk cId="2173907528" sldId="257"/>
            <ac:cxnSpMk id="39" creationId="{A58CC08C-3FF7-ABE7-C135-99C3FA1D32A6}"/>
          </ac:cxnSpMkLst>
        </pc:cxnChg>
        <pc:cxnChg chg="add del mod">
          <ac:chgData name="Ann Igolkina" userId="4d1b5d7ddf2bbc78" providerId="LiveId" clId="{B3EDCB23-BBD4-AC4F-B1B2-4145A44040C4}" dt="2023-08-30T09:10:17.967" v="824" actId="478"/>
          <ac:cxnSpMkLst>
            <pc:docMk/>
            <pc:sldMk cId="2173907528" sldId="257"/>
            <ac:cxnSpMk id="40" creationId="{735451C0-E342-0302-C0A5-415A68D98049}"/>
          </ac:cxnSpMkLst>
        </pc:cxnChg>
        <pc:cxnChg chg="add del mod">
          <ac:chgData name="Ann Igolkina" userId="4d1b5d7ddf2bbc78" providerId="LiveId" clId="{B3EDCB23-BBD4-AC4F-B1B2-4145A44040C4}" dt="2023-08-30T09:10:17.967" v="824" actId="478"/>
          <ac:cxnSpMkLst>
            <pc:docMk/>
            <pc:sldMk cId="2173907528" sldId="257"/>
            <ac:cxnSpMk id="41" creationId="{E0071420-98C2-E8AD-9EBD-71971FD7A2FE}"/>
          </ac:cxnSpMkLst>
        </pc:cxnChg>
        <pc:cxnChg chg="add del mod">
          <ac:chgData name="Ann Igolkina" userId="4d1b5d7ddf2bbc78" providerId="LiveId" clId="{B3EDCB23-BBD4-AC4F-B1B2-4145A44040C4}" dt="2023-08-30T09:10:17.967" v="824" actId="478"/>
          <ac:cxnSpMkLst>
            <pc:docMk/>
            <pc:sldMk cId="2173907528" sldId="257"/>
            <ac:cxnSpMk id="42" creationId="{88452682-2B08-4D96-FF41-26B2D29A436B}"/>
          </ac:cxnSpMkLst>
        </pc:cxnChg>
        <pc:cxnChg chg="add del mod">
          <ac:chgData name="Ann Igolkina" userId="4d1b5d7ddf2bbc78" providerId="LiveId" clId="{B3EDCB23-BBD4-AC4F-B1B2-4145A44040C4}" dt="2023-08-30T09:10:17.967" v="824" actId="478"/>
          <ac:cxnSpMkLst>
            <pc:docMk/>
            <pc:sldMk cId="2173907528" sldId="257"/>
            <ac:cxnSpMk id="43" creationId="{46452D22-9B1F-2796-FC8E-DA0C3E0A18C1}"/>
          </ac:cxnSpMkLst>
        </pc:cxnChg>
        <pc:cxnChg chg="add del mod">
          <ac:chgData name="Ann Igolkina" userId="4d1b5d7ddf2bbc78" providerId="LiveId" clId="{B3EDCB23-BBD4-AC4F-B1B2-4145A44040C4}" dt="2023-08-30T09:10:17.967" v="824" actId="478"/>
          <ac:cxnSpMkLst>
            <pc:docMk/>
            <pc:sldMk cId="2173907528" sldId="257"/>
            <ac:cxnSpMk id="44" creationId="{633A5C3F-9823-2114-1656-B8AA14550DC4}"/>
          </ac:cxnSpMkLst>
        </pc:cxnChg>
        <pc:cxnChg chg="mod">
          <ac:chgData name="Ann Igolkina" userId="4d1b5d7ddf2bbc78" providerId="LiveId" clId="{B3EDCB23-BBD4-AC4F-B1B2-4145A44040C4}" dt="2023-10-03T10:18:40.820" v="2342" actId="21"/>
          <ac:cxnSpMkLst>
            <pc:docMk/>
            <pc:sldMk cId="2173907528" sldId="257"/>
            <ac:cxnSpMk id="44" creationId="{A48657B2-BD43-8644-3815-5105DF6C1F81}"/>
          </ac:cxnSpMkLst>
        </pc:cxnChg>
        <pc:cxnChg chg="add del mod">
          <ac:chgData name="Ann Igolkina" userId="4d1b5d7ddf2bbc78" providerId="LiveId" clId="{B3EDCB23-BBD4-AC4F-B1B2-4145A44040C4}" dt="2023-08-30T09:10:17.967" v="824" actId="478"/>
          <ac:cxnSpMkLst>
            <pc:docMk/>
            <pc:sldMk cId="2173907528" sldId="257"/>
            <ac:cxnSpMk id="45" creationId="{6F01C519-BA28-DA04-F645-67B6FE1F4027}"/>
          </ac:cxnSpMkLst>
        </pc:cxnChg>
        <pc:cxnChg chg="mod">
          <ac:chgData name="Ann Igolkina" userId="4d1b5d7ddf2bbc78" providerId="LiveId" clId="{B3EDCB23-BBD4-AC4F-B1B2-4145A44040C4}" dt="2023-10-03T10:18:40.820" v="2342" actId="21"/>
          <ac:cxnSpMkLst>
            <pc:docMk/>
            <pc:sldMk cId="2173907528" sldId="257"/>
            <ac:cxnSpMk id="45" creationId="{E0BCAF31-8371-ACAD-C0A8-B6EC4D566CBF}"/>
          </ac:cxnSpMkLst>
        </pc:cxnChg>
        <pc:cxnChg chg="mod">
          <ac:chgData name="Ann Igolkina" userId="4d1b5d7ddf2bbc78" providerId="LiveId" clId="{B3EDCB23-BBD4-AC4F-B1B2-4145A44040C4}" dt="2023-10-03T10:18:40.820" v="2342" actId="21"/>
          <ac:cxnSpMkLst>
            <pc:docMk/>
            <pc:sldMk cId="2173907528" sldId="257"/>
            <ac:cxnSpMk id="46" creationId="{851C1767-0DF7-5CC9-248B-31990CB0ABFD}"/>
          </ac:cxnSpMkLst>
        </pc:cxnChg>
        <pc:cxnChg chg="mod">
          <ac:chgData name="Ann Igolkina" userId="4d1b5d7ddf2bbc78" providerId="LiveId" clId="{B3EDCB23-BBD4-AC4F-B1B2-4145A44040C4}" dt="2023-10-03T10:18:40.820" v="2342" actId="21"/>
          <ac:cxnSpMkLst>
            <pc:docMk/>
            <pc:sldMk cId="2173907528" sldId="257"/>
            <ac:cxnSpMk id="47" creationId="{887E96B6-B903-E11E-A497-31361DE934C6}"/>
          </ac:cxnSpMkLst>
        </pc:cxnChg>
        <pc:cxnChg chg="mod">
          <ac:chgData name="Ann Igolkina" userId="4d1b5d7ddf2bbc78" providerId="LiveId" clId="{B3EDCB23-BBD4-AC4F-B1B2-4145A44040C4}" dt="2023-10-03T10:18:40.820" v="2342" actId="21"/>
          <ac:cxnSpMkLst>
            <pc:docMk/>
            <pc:sldMk cId="2173907528" sldId="257"/>
            <ac:cxnSpMk id="48" creationId="{DFBB6A3D-0A13-D1FD-A0F1-33DFFD0F7C9A}"/>
          </ac:cxnSpMkLst>
        </pc:cxnChg>
        <pc:cxnChg chg="add del mod">
          <ac:chgData name="Ann Igolkina" userId="4d1b5d7ddf2bbc78" providerId="LiveId" clId="{B3EDCB23-BBD4-AC4F-B1B2-4145A44040C4}" dt="2023-08-30T09:10:17.967" v="824" actId="478"/>
          <ac:cxnSpMkLst>
            <pc:docMk/>
            <pc:sldMk cId="2173907528" sldId="257"/>
            <ac:cxnSpMk id="51" creationId="{EF29F791-B955-5A92-2F2B-5C23654BDFC8}"/>
          </ac:cxnSpMkLst>
        </pc:cxnChg>
        <pc:cxnChg chg="add del mod">
          <ac:chgData name="Ann Igolkina" userId="4d1b5d7ddf2bbc78" providerId="LiveId" clId="{B3EDCB23-BBD4-AC4F-B1B2-4145A44040C4}" dt="2023-08-30T09:10:17.967" v="824" actId="478"/>
          <ac:cxnSpMkLst>
            <pc:docMk/>
            <pc:sldMk cId="2173907528" sldId="257"/>
            <ac:cxnSpMk id="52" creationId="{BC985C75-36B5-5636-3CF9-E8C3574C5C05}"/>
          </ac:cxnSpMkLst>
        </pc:cxnChg>
        <pc:cxnChg chg="add mod">
          <ac:chgData name="Ann Igolkina" userId="4d1b5d7ddf2bbc78" providerId="LiveId" clId="{B3EDCB23-BBD4-AC4F-B1B2-4145A44040C4}" dt="2023-08-30T09:00:40.319" v="678" actId="1076"/>
          <ac:cxnSpMkLst>
            <pc:docMk/>
            <pc:sldMk cId="2173907528" sldId="257"/>
            <ac:cxnSpMk id="54" creationId="{1ECB7C65-014C-526E-0029-5499D4235768}"/>
          </ac:cxnSpMkLst>
        </pc:cxnChg>
        <pc:cxnChg chg="add mod">
          <ac:chgData name="Ann Igolkina" userId="4d1b5d7ddf2bbc78" providerId="LiveId" clId="{B3EDCB23-BBD4-AC4F-B1B2-4145A44040C4}" dt="2023-08-30T09:00:40.319" v="678" actId="1076"/>
          <ac:cxnSpMkLst>
            <pc:docMk/>
            <pc:sldMk cId="2173907528" sldId="257"/>
            <ac:cxnSpMk id="55" creationId="{1A6E1FC9-40B5-4B03-5A77-09973977B789}"/>
          </ac:cxnSpMkLst>
        </pc:cxnChg>
        <pc:cxnChg chg="add mod">
          <ac:chgData name="Ann Igolkina" userId="4d1b5d7ddf2bbc78" providerId="LiveId" clId="{B3EDCB23-BBD4-AC4F-B1B2-4145A44040C4}" dt="2023-08-30T09:00:40.319" v="678" actId="1076"/>
          <ac:cxnSpMkLst>
            <pc:docMk/>
            <pc:sldMk cId="2173907528" sldId="257"/>
            <ac:cxnSpMk id="56" creationId="{528A54B9-F4F5-A74F-4BBC-140921042470}"/>
          </ac:cxnSpMkLst>
        </pc:cxnChg>
        <pc:cxnChg chg="add mod">
          <ac:chgData name="Ann Igolkina" userId="4d1b5d7ddf2bbc78" providerId="LiveId" clId="{B3EDCB23-BBD4-AC4F-B1B2-4145A44040C4}" dt="2023-08-30T09:00:40.319" v="678" actId="1076"/>
          <ac:cxnSpMkLst>
            <pc:docMk/>
            <pc:sldMk cId="2173907528" sldId="257"/>
            <ac:cxnSpMk id="57" creationId="{DD11D9C8-EF7E-BCBD-482A-6A56F4503B43}"/>
          </ac:cxnSpMkLst>
        </pc:cxnChg>
        <pc:cxnChg chg="add mod">
          <ac:chgData name="Ann Igolkina" userId="4d1b5d7ddf2bbc78" providerId="LiveId" clId="{B3EDCB23-BBD4-AC4F-B1B2-4145A44040C4}" dt="2023-08-30T09:00:40.319" v="678" actId="1076"/>
          <ac:cxnSpMkLst>
            <pc:docMk/>
            <pc:sldMk cId="2173907528" sldId="257"/>
            <ac:cxnSpMk id="58" creationId="{EF4A72A9-056E-945A-4A35-7868F274B538}"/>
          </ac:cxnSpMkLst>
        </pc:cxnChg>
        <pc:cxnChg chg="add mod">
          <ac:chgData name="Ann Igolkina" userId="4d1b5d7ddf2bbc78" providerId="LiveId" clId="{B3EDCB23-BBD4-AC4F-B1B2-4145A44040C4}" dt="2023-08-30T09:00:40.319" v="678" actId="1076"/>
          <ac:cxnSpMkLst>
            <pc:docMk/>
            <pc:sldMk cId="2173907528" sldId="257"/>
            <ac:cxnSpMk id="59" creationId="{F10E6A1B-127E-7D14-5B57-B4BC01FEF5DD}"/>
          </ac:cxnSpMkLst>
        </pc:cxnChg>
        <pc:cxnChg chg="add mod">
          <ac:chgData name="Ann Igolkina" userId="4d1b5d7ddf2bbc78" providerId="LiveId" clId="{B3EDCB23-BBD4-AC4F-B1B2-4145A44040C4}" dt="2023-08-30T09:00:40.319" v="678" actId="1076"/>
          <ac:cxnSpMkLst>
            <pc:docMk/>
            <pc:sldMk cId="2173907528" sldId="257"/>
            <ac:cxnSpMk id="60" creationId="{C6E08178-1D3A-C817-8B5C-AC91235B14C6}"/>
          </ac:cxnSpMkLst>
        </pc:cxnChg>
        <pc:cxnChg chg="add mod">
          <ac:chgData name="Ann Igolkina" userId="4d1b5d7ddf2bbc78" providerId="LiveId" clId="{B3EDCB23-BBD4-AC4F-B1B2-4145A44040C4}" dt="2023-08-30T09:00:40.319" v="678" actId="1076"/>
          <ac:cxnSpMkLst>
            <pc:docMk/>
            <pc:sldMk cId="2173907528" sldId="257"/>
            <ac:cxnSpMk id="61" creationId="{5746F1E3-222E-9C32-3112-E436FB01F5F0}"/>
          </ac:cxnSpMkLst>
        </pc:cxnChg>
        <pc:cxnChg chg="add mod">
          <ac:chgData name="Ann Igolkina" userId="4d1b5d7ddf2bbc78" providerId="LiveId" clId="{B3EDCB23-BBD4-AC4F-B1B2-4145A44040C4}" dt="2023-08-30T09:00:40.319" v="678" actId="1076"/>
          <ac:cxnSpMkLst>
            <pc:docMk/>
            <pc:sldMk cId="2173907528" sldId="257"/>
            <ac:cxnSpMk id="67" creationId="{9EE3FCD4-1E9A-C034-973A-BC928DE52F37}"/>
          </ac:cxnSpMkLst>
        </pc:cxnChg>
        <pc:cxnChg chg="add mod">
          <ac:chgData name="Ann Igolkina" userId="4d1b5d7ddf2bbc78" providerId="LiveId" clId="{B3EDCB23-BBD4-AC4F-B1B2-4145A44040C4}" dt="2023-08-30T09:00:40.319" v="678" actId="1076"/>
          <ac:cxnSpMkLst>
            <pc:docMk/>
            <pc:sldMk cId="2173907528" sldId="257"/>
            <ac:cxnSpMk id="68" creationId="{AE2FD099-1A42-06AA-7655-5862818595E3}"/>
          </ac:cxnSpMkLst>
        </pc:cxnChg>
        <pc:cxnChg chg="add mod">
          <ac:chgData name="Ann Igolkina" userId="4d1b5d7ddf2bbc78" providerId="LiveId" clId="{B3EDCB23-BBD4-AC4F-B1B2-4145A44040C4}" dt="2023-10-03T09:03:10.901" v="2213" actId="21"/>
          <ac:cxnSpMkLst>
            <pc:docMk/>
            <pc:sldMk cId="2173907528" sldId="257"/>
            <ac:cxnSpMk id="82" creationId="{25639693-4F8F-BEA6-9748-8A884EEB32D7}"/>
          </ac:cxnSpMkLst>
        </pc:cxnChg>
        <pc:cxnChg chg="add mod">
          <ac:chgData name="Ann Igolkina" userId="4d1b5d7ddf2bbc78" providerId="LiveId" clId="{B3EDCB23-BBD4-AC4F-B1B2-4145A44040C4}" dt="2023-10-03T09:03:10.901" v="2213" actId="21"/>
          <ac:cxnSpMkLst>
            <pc:docMk/>
            <pc:sldMk cId="2173907528" sldId="257"/>
            <ac:cxnSpMk id="83" creationId="{9E54758A-C62C-B037-FB2E-5E08E79CA1A8}"/>
          </ac:cxnSpMkLst>
        </pc:cxnChg>
        <pc:cxnChg chg="mod">
          <ac:chgData name="Ann Igolkina" userId="4d1b5d7ddf2bbc78" providerId="LiveId" clId="{B3EDCB23-BBD4-AC4F-B1B2-4145A44040C4}" dt="2023-10-03T09:51:47.771" v="2286"/>
          <ac:cxnSpMkLst>
            <pc:docMk/>
            <pc:sldMk cId="2173907528" sldId="257"/>
            <ac:cxnSpMk id="84" creationId="{DBC4CE3A-B9BC-B6A1-73B0-CBBC895A095A}"/>
          </ac:cxnSpMkLst>
        </pc:cxnChg>
        <pc:cxnChg chg="mod">
          <ac:chgData name="Ann Igolkina" userId="4d1b5d7ddf2bbc78" providerId="LiveId" clId="{B3EDCB23-BBD4-AC4F-B1B2-4145A44040C4}" dt="2023-10-03T09:51:47.771" v="2286"/>
          <ac:cxnSpMkLst>
            <pc:docMk/>
            <pc:sldMk cId="2173907528" sldId="257"/>
            <ac:cxnSpMk id="85" creationId="{ED53B940-D449-8B91-6915-BE8FF300278F}"/>
          </ac:cxnSpMkLst>
        </pc:cxnChg>
        <pc:cxnChg chg="add mod">
          <ac:chgData name="Ann Igolkina" userId="4d1b5d7ddf2bbc78" providerId="LiveId" clId="{B3EDCB23-BBD4-AC4F-B1B2-4145A44040C4}" dt="2023-10-03T09:03:10.901" v="2213" actId="21"/>
          <ac:cxnSpMkLst>
            <pc:docMk/>
            <pc:sldMk cId="2173907528" sldId="257"/>
            <ac:cxnSpMk id="86" creationId="{99EFF3B3-72B6-CD3A-7F11-59ABC838CADA}"/>
          </ac:cxnSpMkLst>
        </pc:cxnChg>
        <pc:cxnChg chg="mod">
          <ac:chgData name="Ann Igolkina" userId="4d1b5d7ddf2bbc78" providerId="LiveId" clId="{B3EDCB23-BBD4-AC4F-B1B2-4145A44040C4}" dt="2023-10-03T09:51:47.771" v="2286"/>
          <ac:cxnSpMkLst>
            <pc:docMk/>
            <pc:sldMk cId="2173907528" sldId="257"/>
            <ac:cxnSpMk id="87" creationId="{8BD32611-96C0-D162-DB25-00514699FB8B}"/>
          </ac:cxnSpMkLst>
        </pc:cxnChg>
        <pc:cxnChg chg="mod">
          <ac:chgData name="Ann Igolkina" userId="4d1b5d7ddf2bbc78" providerId="LiveId" clId="{B3EDCB23-BBD4-AC4F-B1B2-4145A44040C4}" dt="2023-10-03T09:51:47.771" v="2286"/>
          <ac:cxnSpMkLst>
            <pc:docMk/>
            <pc:sldMk cId="2173907528" sldId="257"/>
            <ac:cxnSpMk id="88" creationId="{7DAF1666-3F1F-CFC7-A5FB-E05B8C1C4D01}"/>
          </ac:cxnSpMkLst>
        </pc:cxnChg>
        <pc:cxnChg chg="add mod">
          <ac:chgData name="Ann Igolkina" userId="4d1b5d7ddf2bbc78" providerId="LiveId" clId="{B3EDCB23-BBD4-AC4F-B1B2-4145A44040C4}" dt="2023-10-03T09:03:10.901" v="2213" actId="21"/>
          <ac:cxnSpMkLst>
            <pc:docMk/>
            <pc:sldMk cId="2173907528" sldId="257"/>
            <ac:cxnSpMk id="89" creationId="{CD364030-9C54-4A9A-41F2-8B2F09CB8FF2}"/>
          </ac:cxnSpMkLst>
        </pc:cxnChg>
        <pc:cxnChg chg="mod">
          <ac:chgData name="Ann Igolkina" userId="4d1b5d7ddf2bbc78" providerId="LiveId" clId="{B3EDCB23-BBD4-AC4F-B1B2-4145A44040C4}" dt="2023-10-03T09:51:47.771" v="2286"/>
          <ac:cxnSpMkLst>
            <pc:docMk/>
            <pc:sldMk cId="2173907528" sldId="257"/>
            <ac:cxnSpMk id="90" creationId="{E9A77282-3702-2BE1-3BA7-644347534BA5}"/>
          </ac:cxnSpMkLst>
        </pc:cxnChg>
        <pc:cxnChg chg="mod">
          <ac:chgData name="Ann Igolkina" userId="4d1b5d7ddf2bbc78" providerId="LiveId" clId="{B3EDCB23-BBD4-AC4F-B1B2-4145A44040C4}" dt="2023-10-03T09:51:47.771" v="2286"/>
          <ac:cxnSpMkLst>
            <pc:docMk/>
            <pc:sldMk cId="2173907528" sldId="257"/>
            <ac:cxnSpMk id="91" creationId="{9DB43571-D242-C505-3DEF-CB8435E4D800}"/>
          </ac:cxnSpMkLst>
        </pc:cxnChg>
        <pc:cxnChg chg="add mod">
          <ac:chgData name="Ann Igolkina" userId="4d1b5d7ddf2bbc78" providerId="LiveId" clId="{B3EDCB23-BBD4-AC4F-B1B2-4145A44040C4}" dt="2023-10-03T09:03:10.901" v="2213" actId="21"/>
          <ac:cxnSpMkLst>
            <pc:docMk/>
            <pc:sldMk cId="2173907528" sldId="257"/>
            <ac:cxnSpMk id="92" creationId="{ABB67C73-312B-F4A9-E650-C0FBE106F210}"/>
          </ac:cxnSpMkLst>
        </pc:cxnChg>
        <pc:cxnChg chg="mod">
          <ac:chgData name="Ann Igolkina" userId="4d1b5d7ddf2bbc78" providerId="LiveId" clId="{B3EDCB23-BBD4-AC4F-B1B2-4145A44040C4}" dt="2023-10-03T09:51:47.771" v="2286"/>
          <ac:cxnSpMkLst>
            <pc:docMk/>
            <pc:sldMk cId="2173907528" sldId="257"/>
            <ac:cxnSpMk id="93" creationId="{C855D0DD-62EA-CD01-04EA-A742618F44AC}"/>
          </ac:cxnSpMkLst>
        </pc:cxnChg>
        <pc:cxnChg chg="mod">
          <ac:chgData name="Ann Igolkina" userId="4d1b5d7ddf2bbc78" providerId="LiveId" clId="{B3EDCB23-BBD4-AC4F-B1B2-4145A44040C4}" dt="2023-10-03T09:51:47.771" v="2286"/>
          <ac:cxnSpMkLst>
            <pc:docMk/>
            <pc:sldMk cId="2173907528" sldId="257"/>
            <ac:cxnSpMk id="94" creationId="{2B643D75-573F-8D2B-6C4A-1F4A75614AE4}"/>
          </ac:cxnSpMkLst>
        </pc:cxnChg>
        <pc:cxnChg chg="mod">
          <ac:chgData name="Ann Igolkina" userId="4d1b5d7ddf2bbc78" providerId="LiveId" clId="{B3EDCB23-BBD4-AC4F-B1B2-4145A44040C4}" dt="2023-10-03T09:03:10.901" v="2213" actId="21"/>
          <ac:cxnSpMkLst>
            <pc:docMk/>
            <pc:sldMk cId="2173907528" sldId="257"/>
            <ac:cxnSpMk id="103" creationId="{9C89AB4F-F0C2-C6FD-C286-118712012DA3}"/>
          </ac:cxnSpMkLst>
        </pc:cxnChg>
        <pc:cxnChg chg="mod">
          <ac:chgData name="Ann Igolkina" userId="4d1b5d7ddf2bbc78" providerId="LiveId" clId="{B3EDCB23-BBD4-AC4F-B1B2-4145A44040C4}" dt="2023-10-03T09:03:10.901" v="2213" actId="21"/>
          <ac:cxnSpMkLst>
            <pc:docMk/>
            <pc:sldMk cId="2173907528" sldId="257"/>
            <ac:cxnSpMk id="104" creationId="{6E948165-9191-CEA6-9A65-B331D9D35713}"/>
          </ac:cxnSpMkLst>
        </pc:cxnChg>
        <pc:cxnChg chg="mod">
          <ac:chgData name="Ann Igolkina" userId="4d1b5d7ddf2bbc78" providerId="LiveId" clId="{B3EDCB23-BBD4-AC4F-B1B2-4145A44040C4}" dt="2023-10-03T09:03:10.901" v="2213" actId="21"/>
          <ac:cxnSpMkLst>
            <pc:docMk/>
            <pc:sldMk cId="2173907528" sldId="257"/>
            <ac:cxnSpMk id="105" creationId="{F6BD9C1C-145E-8AD6-3AAB-BCEE92A60587}"/>
          </ac:cxnSpMkLst>
        </pc:cxnChg>
        <pc:cxnChg chg="del mod">
          <ac:chgData name="Ann Igolkina" userId="4d1b5d7ddf2bbc78" providerId="LiveId" clId="{B3EDCB23-BBD4-AC4F-B1B2-4145A44040C4}" dt="2023-08-30T09:08:24.021" v="806" actId="478"/>
          <ac:cxnSpMkLst>
            <pc:docMk/>
            <pc:sldMk cId="2173907528" sldId="257"/>
            <ac:cxnSpMk id="106" creationId="{E0F6D051-573C-E4EA-A556-35BF8F55AEA0}"/>
          </ac:cxnSpMkLst>
        </pc:cxnChg>
        <pc:cxnChg chg="mod">
          <ac:chgData name="Ann Igolkina" userId="4d1b5d7ddf2bbc78" providerId="LiveId" clId="{B3EDCB23-BBD4-AC4F-B1B2-4145A44040C4}" dt="2023-10-03T09:03:10.901" v="2213" actId="21"/>
          <ac:cxnSpMkLst>
            <pc:docMk/>
            <pc:sldMk cId="2173907528" sldId="257"/>
            <ac:cxnSpMk id="107" creationId="{33A418A3-F87E-378A-BB0D-BE7DCA0D461D}"/>
          </ac:cxnSpMkLst>
        </pc:cxnChg>
        <pc:cxnChg chg="add mod">
          <ac:chgData name="Ann Igolkina" userId="4d1b5d7ddf2bbc78" providerId="LiveId" clId="{B3EDCB23-BBD4-AC4F-B1B2-4145A44040C4}" dt="2023-08-30T09:09:40.114" v="819" actId="1076"/>
          <ac:cxnSpMkLst>
            <pc:docMk/>
            <pc:sldMk cId="2173907528" sldId="257"/>
            <ac:cxnSpMk id="109" creationId="{36012866-5DE4-10B2-AFB5-2A8686DA9BD1}"/>
          </ac:cxnSpMkLst>
        </pc:cxnChg>
        <pc:cxnChg chg="add mod">
          <ac:chgData name="Ann Igolkina" userId="4d1b5d7ddf2bbc78" providerId="LiveId" clId="{B3EDCB23-BBD4-AC4F-B1B2-4145A44040C4}" dt="2023-08-30T09:09:40.114" v="819" actId="1076"/>
          <ac:cxnSpMkLst>
            <pc:docMk/>
            <pc:sldMk cId="2173907528" sldId="257"/>
            <ac:cxnSpMk id="111" creationId="{996E9CFB-5D62-AD24-2988-A56DB6914B81}"/>
          </ac:cxnSpMkLst>
        </pc:cxnChg>
        <pc:cxnChg chg="add mod">
          <ac:chgData name="Ann Igolkina" userId="4d1b5d7ddf2bbc78" providerId="LiveId" clId="{B3EDCB23-BBD4-AC4F-B1B2-4145A44040C4}" dt="2023-08-30T09:09:40.114" v="819" actId="1076"/>
          <ac:cxnSpMkLst>
            <pc:docMk/>
            <pc:sldMk cId="2173907528" sldId="257"/>
            <ac:cxnSpMk id="112" creationId="{E27C3048-74DD-9399-ED48-B743AB1D54C9}"/>
          </ac:cxnSpMkLst>
        </pc:cxnChg>
        <pc:cxnChg chg="add mod">
          <ac:chgData name="Ann Igolkina" userId="4d1b5d7ddf2bbc78" providerId="LiveId" clId="{B3EDCB23-BBD4-AC4F-B1B2-4145A44040C4}" dt="2023-08-30T09:09:40.114" v="819" actId="1076"/>
          <ac:cxnSpMkLst>
            <pc:docMk/>
            <pc:sldMk cId="2173907528" sldId="257"/>
            <ac:cxnSpMk id="113" creationId="{3EA8728F-1FF2-2DB0-076C-35AB792EB31E}"/>
          </ac:cxnSpMkLst>
        </pc:cxnChg>
        <pc:cxnChg chg="add mod">
          <ac:chgData name="Ann Igolkina" userId="4d1b5d7ddf2bbc78" providerId="LiveId" clId="{B3EDCB23-BBD4-AC4F-B1B2-4145A44040C4}" dt="2023-08-30T09:09:40.114" v="819" actId="1076"/>
          <ac:cxnSpMkLst>
            <pc:docMk/>
            <pc:sldMk cId="2173907528" sldId="257"/>
            <ac:cxnSpMk id="114" creationId="{18F4B7D9-5504-4CD8-D2F2-9C43B53C2EC4}"/>
          </ac:cxnSpMkLst>
        </pc:cxnChg>
        <pc:cxnChg chg="mod">
          <ac:chgData name="Ann Igolkina" userId="4d1b5d7ddf2bbc78" providerId="LiveId" clId="{B3EDCB23-BBD4-AC4F-B1B2-4145A44040C4}" dt="2023-10-03T09:51:47.771" v="2286"/>
          <ac:cxnSpMkLst>
            <pc:docMk/>
            <pc:sldMk cId="2173907528" sldId="257"/>
            <ac:cxnSpMk id="118" creationId="{1EB9CF63-46E0-5D43-322E-CA4A42589E80}"/>
          </ac:cxnSpMkLst>
        </pc:cxnChg>
        <pc:cxnChg chg="mod">
          <ac:chgData name="Ann Igolkina" userId="4d1b5d7ddf2bbc78" providerId="LiveId" clId="{B3EDCB23-BBD4-AC4F-B1B2-4145A44040C4}" dt="2023-10-03T09:51:47.771" v="2286"/>
          <ac:cxnSpMkLst>
            <pc:docMk/>
            <pc:sldMk cId="2173907528" sldId="257"/>
            <ac:cxnSpMk id="119" creationId="{C3F390FE-D787-9970-B401-BCCE9551F2C4}"/>
          </ac:cxnSpMkLst>
        </pc:cxnChg>
        <pc:cxnChg chg="mod">
          <ac:chgData name="Ann Igolkina" userId="4d1b5d7ddf2bbc78" providerId="LiveId" clId="{B3EDCB23-BBD4-AC4F-B1B2-4145A44040C4}" dt="2023-10-03T09:51:47.771" v="2286"/>
          <ac:cxnSpMkLst>
            <pc:docMk/>
            <pc:sldMk cId="2173907528" sldId="257"/>
            <ac:cxnSpMk id="120" creationId="{DD265F38-4250-87FC-B6C2-70BA89AD4863}"/>
          </ac:cxnSpMkLst>
        </pc:cxnChg>
        <pc:cxnChg chg="mod">
          <ac:chgData name="Ann Igolkina" userId="4d1b5d7ddf2bbc78" providerId="LiveId" clId="{B3EDCB23-BBD4-AC4F-B1B2-4145A44040C4}" dt="2023-10-03T09:51:47.771" v="2286"/>
          <ac:cxnSpMkLst>
            <pc:docMk/>
            <pc:sldMk cId="2173907528" sldId="257"/>
            <ac:cxnSpMk id="121" creationId="{B0E919E5-3088-0528-B1C0-330A628AA028}"/>
          </ac:cxnSpMkLst>
        </pc:cxnChg>
        <pc:cxnChg chg="mod">
          <ac:chgData name="Ann Igolkina" userId="4d1b5d7ddf2bbc78" providerId="LiveId" clId="{B3EDCB23-BBD4-AC4F-B1B2-4145A44040C4}" dt="2023-10-03T09:51:47.771" v="2286"/>
          <ac:cxnSpMkLst>
            <pc:docMk/>
            <pc:sldMk cId="2173907528" sldId="257"/>
            <ac:cxnSpMk id="122" creationId="{66E3031C-F35E-B0FD-B407-2F66E1818634}"/>
          </ac:cxnSpMkLst>
        </pc:cxnChg>
        <pc:cxnChg chg="mod">
          <ac:chgData name="Ann Igolkina" userId="4d1b5d7ddf2bbc78" providerId="LiveId" clId="{B3EDCB23-BBD4-AC4F-B1B2-4145A44040C4}" dt="2023-10-03T09:51:47.771" v="2286"/>
          <ac:cxnSpMkLst>
            <pc:docMk/>
            <pc:sldMk cId="2173907528" sldId="257"/>
            <ac:cxnSpMk id="123" creationId="{30278B1B-E80E-DAA5-B3AE-22E75AA52F7E}"/>
          </ac:cxnSpMkLst>
        </pc:cxnChg>
        <pc:cxnChg chg="mod">
          <ac:chgData name="Ann Igolkina" userId="4d1b5d7ddf2bbc78" providerId="LiveId" clId="{B3EDCB23-BBD4-AC4F-B1B2-4145A44040C4}" dt="2023-10-03T09:51:47.771" v="2286"/>
          <ac:cxnSpMkLst>
            <pc:docMk/>
            <pc:sldMk cId="2173907528" sldId="257"/>
            <ac:cxnSpMk id="124" creationId="{9B99DBF2-9115-EA87-3593-A33319EC19A2}"/>
          </ac:cxnSpMkLst>
        </pc:cxnChg>
      </pc:sldChg>
      <pc:sldChg chg="del">
        <pc:chgData name="Ann Igolkina" userId="4d1b5d7ddf2bbc78" providerId="LiveId" clId="{B3EDCB23-BBD4-AC4F-B1B2-4145A44040C4}" dt="2023-08-19T11:05:43.665" v="0" actId="2696"/>
        <pc:sldMkLst>
          <pc:docMk/>
          <pc:sldMk cId="3308727029" sldId="257"/>
        </pc:sldMkLst>
      </pc:sldChg>
      <pc:sldChg chg="del">
        <pc:chgData name="Ann Igolkina" userId="4d1b5d7ddf2bbc78" providerId="LiveId" clId="{B3EDCB23-BBD4-AC4F-B1B2-4145A44040C4}" dt="2023-08-19T11:05:44.919" v="1" actId="2696"/>
        <pc:sldMkLst>
          <pc:docMk/>
          <pc:sldMk cId="1174345275" sldId="258"/>
        </pc:sldMkLst>
      </pc:sldChg>
      <pc:sldChg chg="addSp delSp modSp new mod">
        <pc:chgData name="Ann Igolkina" userId="4d1b5d7ddf2bbc78" providerId="LiveId" clId="{B3EDCB23-BBD4-AC4F-B1B2-4145A44040C4}" dt="2023-08-30T12:25:51.425" v="990" actId="1036"/>
        <pc:sldMkLst>
          <pc:docMk/>
          <pc:sldMk cId="3483920573" sldId="258"/>
        </pc:sldMkLst>
        <pc:spChg chg="add mod">
          <ac:chgData name="Ann Igolkina" userId="4d1b5d7ddf2bbc78" providerId="LiveId" clId="{B3EDCB23-BBD4-AC4F-B1B2-4145A44040C4}" dt="2023-08-29T12:38:13.062" v="441" actId="1076"/>
          <ac:spMkLst>
            <pc:docMk/>
            <pc:sldMk cId="3483920573" sldId="258"/>
            <ac:spMk id="3" creationId="{8408C9C0-1696-0F45-5591-408D3FFD3A60}"/>
          </ac:spMkLst>
        </pc:spChg>
        <pc:spChg chg="add mod">
          <ac:chgData name="Ann Igolkina" userId="4d1b5d7ddf2bbc78" providerId="LiveId" clId="{B3EDCB23-BBD4-AC4F-B1B2-4145A44040C4}" dt="2023-08-29T12:41:15.834" v="473" actId="1076"/>
          <ac:spMkLst>
            <pc:docMk/>
            <pc:sldMk cId="3483920573" sldId="258"/>
            <ac:spMk id="13" creationId="{242EA30D-798F-D63F-D741-9A77C43B9D33}"/>
          </ac:spMkLst>
        </pc:spChg>
        <pc:spChg chg="add mod">
          <ac:chgData name="Ann Igolkina" userId="4d1b5d7ddf2bbc78" providerId="LiveId" clId="{B3EDCB23-BBD4-AC4F-B1B2-4145A44040C4}" dt="2023-08-29T12:41:06.027" v="469" actId="14100"/>
          <ac:spMkLst>
            <pc:docMk/>
            <pc:sldMk cId="3483920573" sldId="258"/>
            <ac:spMk id="14" creationId="{BDBDDD31-172F-1102-4F26-5043945AFCDE}"/>
          </ac:spMkLst>
        </pc:spChg>
        <pc:grpChg chg="add mod">
          <ac:chgData name="Ann Igolkina" userId="4d1b5d7ddf2bbc78" providerId="LiveId" clId="{B3EDCB23-BBD4-AC4F-B1B2-4145A44040C4}" dt="2023-08-29T12:58:26.806" v="508" actId="1076"/>
          <ac:grpSpMkLst>
            <pc:docMk/>
            <pc:sldMk cId="3483920573" sldId="258"/>
            <ac:grpSpMk id="18" creationId="{E3216031-98A8-CCC9-23ED-BDC54A9CD6E0}"/>
          </ac:grpSpMkLst>
        </pc:grpChg>
        <pc:grpChg chg="add">
          <ac:chgData name="Ann Igolkina" userId="4d1b5d7ddf2bbc78" providerId="LiveId" clId="{B3EDCB23-BBD4-AC4F-B1B2-4145A44040C4}" dt="2023-08-29T12:51:11.645" v="488" actId="164"/>
          <ac:grpSpMkLst>
            <pc:docMk/>
            <pc:sldMk cId="3483920573" sldId="258"/>
            <ac:grpSpMk id="19" creationId="{F7A9D7AF-0CEC-A4D1-C517-AA7EBD97298C}"/>
          </ac:grpSpMkLst>
        </pc:grpChg>
        <pc:picChg chg="add del mod">
          <ac:chgData name="Ann Igolkina" userId="4d1b5d7ddf2bbc78" providerId="LiveId" clId="{B3EDCB23-BBD4-AC4F-B1B2-4145A44040C4}" dt="2023-08-30T12:22:06.875" v="973" actId="478"/>
          <ac:picMkLst>
            <pc:docMk/>
            <pc:sldMk cId="3483920573" sldId="258"/>
            <ac:picMk id="2" creationId="{E1498AB7-9F18-4040-D170-0BD02621632C}"/>
          </ac:picMkLst>
        </pc:picChg>
        <pc:picChg chg="add del mod">
          <ac:chgData name="Ann Igolkina" userId="4d1b5d7ddf2bbc78" providerId="LiveId" clId="{B3EDCB23-BBD4-AC4F-B1B2-4145A44040C4}" dt="2023-08-29T12:39:26.684" v="446" actId="478"/>
          <ac:picMkLst>
            <pc:docMk/>
            <pc:sldMk cId="3483920573" sldId="258"/>
            <ac:picMk id="4" creationId="{935E2737-7C36-A9BF-4144-C03CCBA992F5}"/>
          </ac:picMkLst>
        </pc:picChg>
        <pc:picChg chg="add mod">
          <ac:chgData name="Ann Igolkina" userId="4d1b5d7ddf2bbc78" providerId="LiveId" clId="{B3EDCB23-BBD4-AC4F-B1B2-4145A44040C4}" dt="2023-08-29T12:40:22.677" v="455" actId="1076"/>
          <ac:picMkLst>
            <pc:docMk/>
            <pc:sldMk cId="3483920573" sldId="258"/>
            <ac:picMk id="6" creationId="{13ACC699-4D3F-FB89-997E-0BE571AD0F42}"/>
          </ac:picMkLst>
        </pc:picChg>
        <pc:picChg chg="add del mod">
          <ac:chgData name="Ann Igolkina" userId="4d1b5d7ddf2bbc78" providerId="LiveId" clId="{B3EDCB23-BBD4-AC4F-B1B2-4145A44040C4}" dt="2023-08-29T12:40:01.824" v="452" actId="478"/>
          <ac:picMkLst>
            <pc:docMk/>
            <pc:sldMk cId="3483920573" sldId="258"/>
            <ac:picMk id="8" creationId="{CEE4C36B-BCA4-2836-2F1E-F497349BC97E}"/>
          </ac:picMkLst>
        </pc:picChg>
        <pc:picChg chg="add mod">
          <ac:chgData name="Ann Igolkina" userId="4d1b5d7ddf2bbc78" providerId="LiveId" clId="{B3EDCB23-BBD4-AC4F-B1B2-4145A44040C4}" dt="2023-08-29T12:41:13.485" v="472" actId="1076"/>
          <ac:picMkLst>
            <pc:docMk/>
            <pc:sldMk cId="3483920573" sldId="258"/>
            <ac:picMk id="10" creationId="{BCE38B12-6472-BBE0-A344-8DC6FF05F7FF}"/>
          </ac:picMkLst>
        </pc:picChg>
        <pc:picChg chg="add mod">
          <ac:chgData name="Ann Igolkina" userId="4d1b5d7ddf2bbc78" providerId="LiveId" clId="{B3EDCB23-BBD4-AC4F-B1B2-4145A44040C4}" dt="2023-08-29T12:58:23.543" v="507" actId="1076"/>
          <ac:picMkLst>
            <pc:docMk/>
            <pc:sldMk cId="3483920573" sldId="258"/>
            <ac:picMk id="12" creationId="{CD6AD5CD-7603-29C9-C996-E04D90B08926}"/>
          </ac:picMkLst>
        </pc:picChg>
        <pc:picChg chg="add mod">
          <ac:chgData name="Ann Igolkina" userId="4d1b5d7ddf2bbc78" providerId="LiveId" clId="{B3EDCB23-BBD4-AC4F-B1B2-4145A44040C4}" dt="2023-08-29T12:58:35.037" v="509" actId="1076"/>
          <ac:picMkLst>
            <pc:docMk/>
            <pc:sldMk cId="3483920573" sldId="258"/>
            <ac:picMk id="16" creationId="{73F45DA7-D85F-63A0-43FD-C34F0C810306}"/>
          </ac:picMkLst>
        </pc:picChg>
        <pc:picChg chg="add mod">
          <ac:chgData name="Ann Igolkina" userId="4d1b5d7ddf2bbc78" providerId="LiveId" clId="{B3EDCB23-BBD4-AC4F-B1B2-4145A44040C4}" dt="2023-08-29T12:58:44.104" v="510" actId="1076"/>
          <ac:picMkLst>
            <pc:docMk/>
            <pc:sldMk cId="3483920573" sldId="258"/>
            <ac:picMk id="17" creationId="{2BFFA7E1-D464-3540-0CA5-104FCCBDF9C3}"/>
          </ac:picMkLst>
        </pc:picChg>
        <pc:picChg chg="add mod">
          <ac:chgData name="Ann Igolkina" userId="4d1b5d7ddf2bbc78" providerId="LiveId" clId="{B3EDCB23-BBD4-AC4F-B1B2-4145A44040C4}" dt="2023-08-29T12:58:44.104" v="510" actId="1076"/>
          <ac:picMkLst>
            <pc:docMk/>
            <pc:sldMk cId="3483920573" sldId="258"/>
            <ac:picMk id="21" creationId="{D54A12E9-B793-2D4E-19F5-365814AABF51}"/>
          </ac:picMkLst>
        </pc:picChg>
        <pc:picChg chg="add mod">
          <ac:chgData name="Ann Igolkina" userId="4d1b5d7ddf2bbc78" providerId="LiveId" clId="{B3EDCB23-BBD4-AC4F-B1B2-4145A44040C4}" dt="2023-08-29T12:58:44.104" v="510" actId="1076"/>
          <ac:picMkLst>
            <pc:docMk/>
            <pc:sldMk cId="3483920573" sldId="258"/>
            <ac:picMk id="23" creationId="{22C74E0F-9446-49D7-5848-C12C55C7B71A}"/>
          </ac:picMkLst>
        </pc:picChg>
        <pc:picChg chg="add mod modCrop">
          <ac:chgData name="Ann Igolkina" userId="4d1b5d7ddf2bbc78" providerId="LiveId" clId="{B3EDCB23-BBD4-AC4F-B1B2-4145A44040C4}" dt="2023-08-29T13:05:45.470" v="518" actId="1076"/>
          <ac:picMkLst>
            <pc:docMk/>
            <pc:sldMk cId="3483920573" sldId="258"/>
            <ac:picMk id="25" creationId="{A1F84530-3A42-F9F0-CC59-8F7C0D86C5FC}"/>
          </ac:picMkLst>
        </pc:picChg>
        <pc:picChg chg="add del mod">
          <ac:chgData name="Ann Igolkina" userId="4d1b5d7ddf2bbc78" providerId="LiveId" clId="{B3EDCB23-BBD4-AC4F-B1B2-4145A44040C4}" dt="2023-08-29T13:12:05.517" v="520" actId="21"/>
          <ac:picMkLst>
            <pc:docMk/>
            <pc:sldMk cId="3483920573" sldId="258"/>
            <ac:picMk id="27" creationId="{773ED2E1-A52E-717D-00A4-84870A9C9277}"/>
          </ac:picMkLst>
        </pc:picChg>
        <pc:picChg chg="add del mod">
          <ac:chgData name="Ann Igolkina" userId="4d1b5d7ddf2bbc78" providerId="LiveId" clId="{B3EDCB23-BBD4-AC4F-B1B2-4145A44040C4}" dt="2023-08-30T09:23:15.309" v="879" actId="21"/>
          <ac:picMkLst>
            <pc:docMk/>
            <pc:sldMk cId="3483920573" sldId="258"/>
            <ac:picMk id="29" creationId="{C1E52BDD-0575-840B-DC01-7169F47E8257}"/>
          </ac:picMkLst>
        </pc:picChg>
        <pc:picChg chg="add del mod">
          <ac:chgData name="Ann Igolkina" userId="4d1b5d7ddf2bbc78" providerId="LiveId" clId="{B3EDCB23-BBD4-AC4F-B1B2-4145A44040C4}" dt="2023-08-30T12:21:19.792" v="969" actId="478"/>
          <ac:picMkLst>
            <pc:docMk/>
            <pc:sldMk cId="3483920573" sldId="258"/>
            <ac:picMk id="31" creationId="{368FAEB0-FF37-72FD-C204-175B2522C5CD}"/>
          </ac:picMkLst>
        </pc:picChg>
        <pc:picChg chg="add del mod">
          <ac:chgData name="Ann Igolkina" userId="4d1b5d7ddf2bbc78" providerId="LiveId" clId="{B3EDCB23-BBD4-AC4F-B1B2-4145A44040C4}" dt="2023-08-30T12:22:45.953" v="978" actId="478"/>
          <ac:picMkLst>
            <pc:docMk/>
            <pc:sldMk cId="3483920573" sldId="258"/>
            <ac:picMk id="33" creationId="{36096480-B928-3BDF-04FD-4E78C54763C4}"/>
          </ac:picMkLst>
        </pc:picChg>
        <pc:picChg chg="add mod">
          <ac:chgData name="Ann Igolkina" userId="4d1b5d7ddf2bbc78" providerId="LiveId" clId="{B3EDCB23-BBD4-AC4F-B1B2-4145A44040C4}" dt="2023-08-30T12:22:52.972" v="979" actId="1076"/>
          <ac:picMkLst>
            <pc:docMk/>
            <pc:sldMk cId="3483920573" sldId="258"/>
            <ac:picMk id="35" creationId="{9EE40605-7123-A895-23BB-BCE3BB650246}"/>
          </ac:picMkLst>
        </pc:picChg>
        <pc:picChg chg="add mod">
          <ac:chgData name="Ann Igolkina" userId="4d1b5d7ddf2bbc78" providerId="LiveId" clId="{B3EDCB23-BBD4-AC4F-B1B2-4145A44040C4}" dt="2023-08-30T12:25:51.425" v="990" actId="1036"/>
          <ac:picMkLst>
            <pc:docMk/>
            <pc:sldMk cId="3483920573" sldId="258"/>
            <ac:picMk id="36" creationId="{E6F35BA1-9FD7-D88F-555F-22326DA0740C}"/>
          </ac:picMkLst>
        </pc:picChg>
      </pc:sldChg>
      <pc:sldChg chg="new del">
        <pc:chgData name="Ann Igolkina" userId="4d1b5d7ddf2bbc78" providerId="LiveId" clId="{B3EDCB23-BBD4-AC4F-B1B2-4145A44040C4}" dt="2023-09-04T14:41:12.757" v="1512" actId="680"/>
        <pc:sldMkLst>
          <pc:docMk/>
          <pc:sldMk cId="2272188381" sldId="259"/>
        </pc:sldMkLst>
      </pc:sldChg>
      <pc:sldChg chg="addSp delSp modSp new mod ord">
        <pc:chgData name="Ann Igolkina" userId="4d1b5d7ddf2bbc78" providerId="LiveId" clId="{B3EDCB23-BBD4-AC4F-B1B2-4145A44040C4}" dt="2023-10-05T09:59:52.194" v="2693"/>
        <pc:sldMkLst>
          <pc:docMk/>
          <pc:sldMk cId="4087726858" sldId="259"/>
        </pc:sldMkLst>
        <pc:spChg chg="add del mod">
          <ac:chgData name="Ann Igolkina" userId="4d1b5d7ddf2bbc78" providerId="LiveId" clId="{B3EDCB23-BBD4-AC4F-B1B2-4145A44040C4}" dt="2023-10-04T12:59:18.439" v="2508" actId="478"/>
          <ac:spMkLst>
            <pc:docMk/>
            <pc:sldMk cId="4087726858" sldId="259"/>
            <ac:spMk id="6" creationId="{11BC76FA-5523-B00E-23FF-D12171EC535D}"/>
          </ac:spMkLst>
        </pc:spChg>
        <pc:spChg chg="add mod">
          <ac:chgData name="Ann Igolkina" userId="4d1b5d7ddf2bbc78" providerId="LiveId" clId="{B3EDCB23-BBD4-AC4F-B1B2-4145A44040C4}" dt="2023-10-04T13:25:31.182" v="2565" actId="1076"/>
          <ac:spMkLst>
            <pc:docMk/>
            <pc:sldMk cId="4087726858" sldId="259"/>
            <ac:spMk id="32" creationId="{8F5CC53B-4A06-A2B0-7036-352DDA2B40CD}"/>
          </ac:spMkLst>
        </pc:spChg>
        <pc:spChg chg="add mod">
          <ac:chgData name="Ann Igolkina" userId="4d1b5d7ddf2bbc78" providerId="LiveId" clId="{B3EDCB23-BBD4-AC4F-B1B2-4145A44040C4}" dt="2023-10-04T15:00:54.557" v="2656" actId="1076"/>
          <ac:spMkLst>
            <pc:docMk/>
            <pc:sldMk cId="4087726858" sldId="259"/>
            <ac:spMk id="38" creationId="{78327E2E-6469-00B1-E368-B0C1DB775A4E}"/>
          </ac:spMkLst>
        </pc:spChg>
        <pc:grpChg chg="add mod">
          <ac:chgData name="Ann Igolkina" userId="4d1b5d7ddf2bbc78" providerId="LiveId" clId="{B3EDCB23-BBD4-AC4F-B1B2-4145A44040C4}" dt="2023-09-04T14:41:17.853" v="1515" actId="1076"/>
          <ac:grpSpMkLst>
            <pc:docMk/>
            <pc:sldMk cId="4087726858" sldId="259"/>
            <ac:grpSpMk id="3" creationId="{74A25240-E68D-3B69-8E60-A41F34A101A9}"/>
          </ac:grpSpMkLst>
        </pc:grpChg>
        <pc:grpChg chg="del mod">
          <ac:chgData name="Ann Igolkina" userId="4d1b5d7ddf2bbc78" providerId="LiveId" clId="{B3EDCB23-BBD4-AC4F-B1B2-4145A44040C4}" dt="2023-10-05T09:59:33.262" v="2687"/>
          <ac:grpSpMkLst>
            <pc:docMk/>
            <pc:sldMk cId="4087726858" sldId="259"/>
            <ac:grpSpMk id="9" creationId="{1B0F59AD-ECFB-FACF-E9EE-F26FAB1BE84B}"/>
          </ac:grpSpMkLst>
        </pc:grpChg>
        <pc:grpChg chg="mod">
          <ac:chgData name="Ann Igolkina" userId="4d1b5d7ddf2bbc78" providerId="LiveId" clId="{B3EDCB23-BBD4-AC4F-B1B2-4145A44040C4}" dt="2023-10-05T09:58:18.931" v="2679"/>
          <ac:grpSpMkLst>
            <pc:docMk/>
            <pc:sldMk cId="4087726858" sldId="259"/>
            <ac:grpSpMk id="16" creationId="{0C795FF5-0E19-DC3E-5032-BF16BCFAFCD5}"/>
          </ac:grpSpMkLst>
        </pc:grpChg>
        <pc:grpChg chg="mod">
          <ac:chgData name="Ann Igolkina" userId="4d1b5d7ddf2bbc78" providerId="LiveId" clId="{B3EDCB23-BBD4-AC4F-B1B2-4145A44040C4}" dt="2023-10-05T09:58:27.231" v="2684"/>
          <ac:grpSpMkLst>
            <pc:docMk/>
            <pc:sldMk cId="4087726858" sldId="259"/>
            <ac:grpSpMk id="27" creationId="{A9AD88EB-7258-35E5-4F2E-5A2122CF87AA}"/>
          </ac:grpSpMkLst>
        </pc:grpChg>
        <pc:grpChg chg="del mod">
          <ac:chgData name="Ann Igolkina" userId="4d1b5d7ddf2bbc78" providerId="LiveId" clId="{B3EDCB23-BBD4-AC4F-B1B2-4145A44040C4}" dt="2023-10-05T09:59:35.291" v="2689"/>
          <ac:grpSpMkLst>
            <pc:docMk/>
            <pc:sldMk cId="4087726858" sldId="259"/>
            <ac:grpSpMk id="33" creationId="{34997360-62B5-7506-239A-FB36A92A5B12}"/>
          </ac:grpSpMkLst>
        </pc:grpChg>
        <pc:grpChg chg="mod">
          <ac:chgData name="Ann Igolkina" userId="4d1b5d7ddf2bbc78" providerId="LiveId" clId="{B3EDCB23-BBD4-AC4F-B1B2-4145A44040C4}" dt="2023-10-05T09:59:35.291" v="2689"/>
          <ac:grpSpMkLst>
            <pc:docMk/>
            <pc:sldMk cId="4087726858" sldId="259"/>
            <ac:grpSpMk id="36" creationId="{6A9755DB-1938-CC92-2409-C4924417D0CA}"/>
          </ac:grpSpMkLst>
        </pc:grpChg>
        <pc:grpChg chg="mod">
          <ac:chgData name="Ann Igolkina" userId="4d1b5d7ddf2bbc78" providerId="LiveId" clId="{B3EDCB23-BBD4-AC4F-B1B2-4145A44040C4}" dt="2023-10-05T09:59:52.194" v="2693"/>
          <ac:grpSpMkLst>
            <pc:docMk/>
            <pc:sldMk cId="4087726858" sldId="259"/>
            <ac:grpSpMk id="42" creationId="{9206A394-C548-6ECD-D491-79A56CD73E37}"/>
          </ac:grpSpMkLst>
        </pc:grpChg>
        <pc:picChg chg="add del mod">
          <ac:chgData name="Ann Igolkina" userId="4d1b5d7ddf2bbc78" providerId="LiveId" clId="{B3EDCB23-BBD4-AC4F-B1B2-4145A44040C4}" dt="2023-10-04T12:59:04.946" v="2504" actId="478"/>
          <ac:picMkLst>
            <pc:docMk/>
            <pc:sldMk cId="4087726858" sldId="259"/>
            <ac:picMk id="2" creationId="{2B474A1A-B6E3-2B13-00D7-35F5D5C50A48}"/>
          </ac:picMkLst>
        </pc:picChg>
        <pc:picChg chg="mod">
          <ac:chgData name="Ann Igolkina" userId="4d1b5d7ddf2bbc78" providerId="LiveId" clId="{B3EDCB23-BBD4-AC4F-B1B2-4145A44040C4}" dt="2023-09-04T14:41:15.304" v="1514"/>
          <ac:picMkLst>
            <pc:docMk/>
            <pc:sldMk cId="4087726858" sldId="259"/>
            <ac:picMk id="4" creationId="{A8C88091-1803-5652-68DE-2FC7FA0E39A2}"/>
          </ac:picMkLst>
        </pc:picChg>
        <pc:picChg chg="mod">
          <ac:chgData name="Ann Igolkina" userId="4d1b5d7ddf2bbc78" providerId="LiveId" clId="{B3EDCB23-BBD4-AC4F-B1B2-4145A44040C4}" dt="2023-09-04T14:41:15.304" v="1514"/>
          <ac:picMkLst>
            <pc:docMk/>
            <pc:sldMk cId="4087726858" sldId="259"/>
            <ac:picMk id="5" creationId="{761627B1-6705-160E-3076-5948BF1C278D}"/>
          </ac:picMkLst>
        </pc:picChg>
        <pc:picChg chg="add del mod">
          <ac:chgData name="Ann Igolkina" userId="4d1b5d7ddf2bbc78" providerId="LiveId" clId="{B3EDCB23-BBD4-AC4F-B1B2-4145A44040C4}" dt="2023-10-04T12:34:54.450" v="2501" actId="478"/>
          <ac:picMkLst>
            <pc:docMk/>
            <pc:sldMk cId="4087726858" sldId="259"/>
            <ac:picMk id="8" creationId="{12C44E44-4884-F62B-F5C6-9CE5FBC1F985}"/>
          </ac:picMkLst>
        </pc:picChg>
        <pc:picChg chg="add del mod">
          <ac:chgData name="Ann Igolkina" userId="4d1b5d7ddf2bbc78" providerId="LiveId" clId="{B3EDCB23-BBD4-AC4F-B1B2-4145A44040C4}" dt="2023-10-04T12:59:02.092" v="2503" actId="478"/>
          <ac:picMkLst>
            <pc:docMk/>
            <pc:sldMk cId="4087726858" sldId="259"/>
            <ac:picMk id="10" creationId="{EA4207E3-5985-F751-D6B2-CC4EEFD2EF60}"/>
          </ac:picMkLst>
        </pc:picChg>
        <pc:picChg chg="add mod">
          <ac:chgData name="Ann Igolkina" userId="4d1b5d7ddf2bbc78" providerId="LiveId" clId="{B3EDCB23-BBD4-AC4F-B1B2-4145A44040C4}" dt="2023-10-04T12:59:26.181" v="2509" actId="1076"/>
          <ac:picMkLst>
            <pc:docMk/>
            <pc:sldMk cId="4087726858" sldId="259"/>
            <ac:picMk id="12" creationId="{5580BB66-EFED-4993-9FC1-16135B0DD7AC}"/>
          </ac:picMkLst>
        </pc:picChg>
        <pc:picChg chg="add mod">
          <ac:chgData name="Ann Igolkina" userId="4d1b5d7ddf2bbc78" providerId="LiveId" clId="{B3EDCB23-BBD4-AC4F-B1B2-4145A44040C4}" dt="2023-10-04T13:09:42.682" v="2525" actId="1076"/>
          <ac:picMkLst>
            <pc:docMk/>
            <pc:sldMk cId="4087726858" sldId="259"/>
            <ac:picMk id="13" creationId="{9238C7D1-DB49-0339-9A1F-A6C7BEC91959}"/>
          </ac:picMkLst>
        </pc:picChg>
        <pc:picChg chg="add mod">
          <ac:chgData name="Ann Igolkina" userId="4d1b5d7ddf2bbc78" providerId="LiveId" clId="{B3EDCB23-BBD4-AC4F-B1B2-4145A44040C4}" dt="2023-10-04T13:09:47.107" v="2528" actId="1076"/>
          <ac:picMkLst>
            <pc:docMk/>
            <pc:sldMk cId="4087726858" sldId="259"/>
            <ac:picMk id="15" creationId="{7314C176-1581-54CA-BF92-412A8F963B1B}"/>
          </ac:picMkLst>
        </pc:picChg>
        <pc:picChg chg="add mod">
          <ac:chgData name="Ann Igolkina" userId="4d1b5d7ddf2bbc78" providerId="LiveId" clId="{B3EDCB23-BBD4-AC4F-B1B2-4145A44040C4}" dt="2023-10-04T13:25:28.164" v="2564" actId="1076"/>
          <ac:picMkLst>
            <pc:docMk/>
            <pc:sldMk cId="4087726858" sldId="259"/>
            <ac:picMk id="22" creationId="{98722FD9-9E95-7256-9611-1DA0A46A11D3}"/>
          </ac:picMkLst>
        </pc:picChg>
        <pc:picChg chg="add mod">
          <ac:chgData name="Ann Igolkina" userId="4d1b5d7ddf2bbc78" providerId="LiveId" clId="{B3EDCB23-BBD4-AC4F-B1B2-4145A44040C4}" dt="2023-10-04T13:25:28.164" v="2564" actId="1076"/>
          <ac:picMkLst>
            <pc:docMk/>
            <pc:sldMk cId="4087726858" sldId="259"/>
            <ac:picMk id="24" creationId="{7C6CDB32-E417-2FAA-CD91-88FA0AEEF952}"/>
          </ac:picMkLst>
        </pc:picChg>
        <pc:picChg chg="add mod">
          <ac:chgData name="Ann Igolkina" userId="4d1b5d7ddf2bbc78" providerId="LiveId" clId="{B3EDCB23-BBD4-AC4F-B1B2-4145A44040C4}" dt="2023-10-04T13:25:31.182" v="2565" actId="1076"/>
          <ac:picMkLst>
            <pc:docMk/>
            <pc:sldMk cId="4087726858" sldId="259"/>
            <ac:picMk id="26" creationId="{9C75AE2D-D7E3-67A6-B2B4-43FFAB7A8731}"/>
          </ac:picMkLst>
        </pc:picChg>
        <pc:picChg chg="add del mod">
          <ac:chgData name="Ann Igolkina" userId="4d1b5d7ddf2bbc78" providerId="LiveId" clId="{B3EDCB23-BBD4-AC4F-B1B2-4145A44040C4}" dt="2023-10-04T13:22:07.091" v="2545" actId="21"/>
          <ac:picMkLst>
            <pc:docMk/>
            <pc:sldMk cId="4087726858" sldId="259"/>
            <ac:picMk id="28" creationId="{A5E55363-575B-D226-DD21-73FA5C876288}"/>
          </ac:picMkLst>
        </pc:picChg>
        <pc:picChg chg="add mod">
          <ac:chgData name="Ann Igolkina" userId="4d1b5d7ddf2bbc78" providerId="LiveId" clId="{B3EDCB23-BBD4-AC4F-B1B2-4145A44040C4}" dt="2023-10-04T13:25:31.182" v="2565" actId="1076"/>
          <ac:picMkLst>
            <pc:docMk/>
            <pc:sldMk cId="4087726858" sldId="259"/>
            <ac:picMk id="29" creationId="{58C3FC9A-4344-C01E-82F8-A4CE6C5E6B78}"/>
          </ac:picMkLst>
        </pc:picChg>
        <pc:picChg chg="add mod">
          <ac:chgData name="Ann Igolkina" userId="4d1b5d7ddf2bbc78" providerId="LiveId" clId="{B3EDCB23-BBD4-AC4F-B1B2-4145A44040C4}" dt="2023-10-04T13:25:31.182" v="2565" actId="1076"/>
          <ac:picMkLst>
            <pc:docMk/>
            <pc:sldMk cId="4087726858" sldId="259"/>
            <ac:picMk id="31" creationId="{FE759C46-7807-B762-7181-FC5EEA1AAC55}"/>
          </ac:picMkLst>
        </pc:picChg>
        <pc:picChg chg="add del mod">
          <ac:chgData name="Ann Igolkina" userId="4d1b5d7ddf2bbc78" providerId="LiveId" clId="{B3EDCB23-BBD4-AC4F-B1B2-4145A44040C4}" dt="2023-10-04T13:25:18.094" v="2561" actId="21"/>
          <ac:picMkLst>
            <pc:docMk/>
            <pc:sldMk cId="4087726858" sldId="259"/>
            <ac:picMk id="34" creationId="{2D9D62B8-3087-F6B7-FA70-4EDA9398246F}"/>
          </ac:picMkLst>
        </pc:picChg>
        <pc:picChg chg="add mod">
          <ac:chgData name="Ann Igolkina" userId="4d1b5d7ddf2bbc78" providerId="LiveId" clId="{B3EDCB23-BBD4-AC4F-B1B2-4145A44040C4}" dt="2023-10-04T13:25:34.671" v="2567" actId="1076"/>
          <ac:picMkLst>
            <pc:docMk/>
            <pc:sldMk cId="4087726858" sldId="259"/>
            <ac:picMk id="35" creationId="{F2EB0218-804D-CF94-0B4B-932F138DE3D3}"/>
          </ac:picMkLst>
        </pc:picChg>
        <pc:picChg chg="add mod">
          <ac:chgData name="Ann Igolkina" userId="4d1b5d7ddf2bbc78" providerId="LiveId" clId="{B3EDCB23-BBD4-AC4F-B1B2-4145A44040C4}" dt="2023-10-05T09:56:52.345" v="2670" actId="1076"/>
          <ac:picMkLst>
            <pc:docMk/>
            <pc:sldMk cId="4087726858" sldId="259"/>
            <ac:picMk id="37" creationId="{D304B347-90B3-D523-8A4F-3D79B20D0735}"/>
          </ac:picMkLst>
        </pc:picChg>
        <pc:inkChg chg="add">
          <ac:chgData name="Ann Igolkina" userId="4d1b5d7ddf2bbc78" providerId="LiveId" clId="{B3EDCB23-BBD4-AC4F-B1B2-4145A44040C4}" dt="2023-10-05T09:58:03.323" v="2671" actId="9405"/>
          <ac:inkMkLst>
            <pc:docMk/>
            <pc:sldMk cId="4087726858" sldId="259"/>
            <ac:inkMk id="2" creationId="{21A66F54-259F-A04D-3B1D-1599361AF655}"/>
          </ac:inkMkLst>
        </pc:inkChg>
        <pc:inkChg chg="add">
          <ac:chgData name="Ann Igolkina" userId="4d1b5d7ddf2bbc78" providerId="LiveId" clId="{B3EDCB23-BBD4-AC4F-B1B2-4145A44040C4}" dt="2023-10-05T09:58:05.427" v="2672" actId="9405"/>
          <ac:inkMkLst>
            <pc:docMk/>
            <pc:sldMk cId="4087726858" sldId="259"/>
            <ac:inkMk id="6" creationId="{09FA4B1B-85E2-8719-B63F-BE96DE02F7B3}"/>
          </ac:inkMkLst>
        </pc:inkChg>
        <pc:inkChg chg="add mod">
          <ac:chgData name="Ann Igolkina" userId="4d1b5d7ddf2bbc78" providerId="LiveId" clId="{B3EDCB23-BBD4-AC4F-B1B2-4145A44040C4}" dt="2023-10-05T09:59:35.291" v="2689"/>
          <ac:inkMkLst>
            <pc:docMk/>
            <pc:sldMk cId="4087726858" sldId="259"/>
            <ac:inkMk id="7" creationId="{3EC5FBD6-F73E-D663-8465-AAD0B25C2BA3}"/>
          </ac:inkMkLst>
        </pc:inkChg>
        <pc:inkChg chg="add mod">
          <ac:chgData name="Ann Igolkina" userId="4d1b5d7ddf2bbc78" providerId="LiveId" clId="{B3EDCB23-BBD4-AC4F-B1B2-4145A44040C4}" dt="2023-10-05T09:59:35.291" v="2689"/>
          <ac:inkMkLst>
            <pc:docMk/>
            <pc:sldMk cId="4087726858" sldId="259"/>
            <ac:inkMk id="8" creationId="{C0B0348F-0229-CB7F-9E92-105B9CD4D336}"/>
          </ac:inkMkLst>
        </pc:inkChg>
        <pc:inkChg chg="add">
          <ac:chgData name="Ann Igolkina" userId="4d1b5d7ddf2bbc78" providerId="LiveId" clId="{B3EDCB23-BBD4-AC4F-B1B2-4145A44040C4}" dt="2023-10-05T09:58:11.796" v="2676" actId="9405"/>
          <ac:inkMkLst>
            <pc:docMk/>
            <pc:sldMk cId="4087726858" sldId="259"/>
            <ac:inkMk id="10" creationId="{16AC0536-29E7-B9AE-18E1-C063CFF1E705}"/>
          </ac:inkMkLst>
        </pc:inkChg>
        <pc:inkChg chg="add mod">
          <ac:chgData name="Ann Igolkina" userId="4d1b5d7ddf2bbc78" providerId="LiveId" clId="{B3EDCB23-BBD4-AC4F-B1B2-4145A44040C4}" dt="2023-10-05T09:58:18.931" v="2679"/>
          <ac:inkMkLst>
            <pc:docMk/>
            <pc:sldMk cId="4087726858" sldId="259"/>
            <ac:inkMk id="11" creationId="{7B6733D1-FC89-0971-8A4D-BB566E1F4B4A}"/>
          </ac:inkMkLst>
        </pc:inkChg>
        <pc:inkChg chg="add mod">
          <ac:chgData name="Ann Igolkina" userId="4d1b5d7ddf2bbc78" providerId="LiveId" clId="{B3EDCB23-BBD4-AC4F-B1B2-4145A44040C4}" dt="2023-10-05T09:58:18.931" v="2679"/>
          <ac:inkMkLst>
            <pc:docMk/>
            <pc:sldMk cId="4087726858" sldId="259"/>
            <ac:inkMk id="14" creationId="{32F2F357-7011-D1C1-22A5-07BCEF90DF2A}"/>
          </ac:inkMkLst>
        </pc:inkChg>
        <pc:inkChg chg="add del">
          <ac:chgData name="Ann Igolkina" userId="4d1b5d7ddf2bbc78" providerId="LiveId" clId="{B3EDCB23-BBD4-AC4F-B1B2-4145A44040C4}" dt="2023-10-04T13:10:04.739" v="2532" actId="9405"/>
          <ac:inkMkLst>
            <pc:docMk/>
            <pc:sldMk cId="4087726858" sldId="259"/>
            <ac:inkMk id="16" creationId="{4265C111-28CC-7CAD-6508-22FCDA5B36D2}"/>
          </ac:inkMkLst>
        </pc:inkChg>
        <pc:inkChg chg="add">
          <ac:chgData name="Ann Igolkina" userId="4d1b5d7ddf2bbc78" providerId="LiveId" clId="{B3EDCB23-BBD4-AC4F-B1B2-4145A44040C4}" dt="2023-10-05T09:58:21.571" v="2680" actId="9405"/>
          <ac:inkMkLst>
            <pc:docMk/>
            <pc:sldMk cId="4087726858" sldId="259"/>
            <ac:inkMk id="17" creationId="{6CB5F6F0-31C9-B620-ADB8-B4ED8C71B111}"/>
          </ac:inkMkLst>
        </pc:inkChg>
        <pc:inkChg chg="add del">
          <ac:chgData name="Ann Igolkina" userId="4d1b5d7ddf2bbc78" providerId="LiveId" clId="{B3EDCB23-BBD4-AC4F-B1B2-4145A44040C4}" dt="2023-10-04T13:10:04.431" v="2531" actId="9405"/>
          <ac:inkMkLst>
            <pc:docMk/>
            <pc:sldMk cId="4087726858" sldId="259"/>
            <ac:inkMk id="17" creationId="{B226CD9D-1B43-D5C7-1EF2-86E62A68B138}"/>
          </ac:inkMkLst>
        </pc:inkChg>
        <pc:inkChg chg="add">
          <ac:chgData name="Ann Igolkina" userId="4d1b5d7ddf2bbc78" providerId="LiveId" clId="{B3EDCB23-BBD4-AC4F-B1B2-4145A44040C4}" dt="2023-10-04T13:10:11.251" v="2533" actId="9405"/>
          <ac:inkMkLst>
            <pc:docMk/>
            <pc:sldMk cId="4087726858" sldId="259"/>
            <ac:inkMk id="18" creationId="{C9B8770A-9D6D-CDF2-A209-15E24D010944}"/>
          </ac:inkMkLst>
        </pc:inkChg>
        <pc:inkChg chg="add">
          <ac:chgData name="Ann Igolkina" userId="4d1b5d7ddf2bbc78" providerId="LiveId" clId="{B3EDCB23-BBD4-AC4F-B1B2-4145A44040C4}" dt="2023-10-04T13:10:16.809" v="2534" actId="9405"/>
          <ac:inkMkLst>
            <pc:docMk/>
            <pc:sldMk cId="4087726858" sldId="259"/>
            <ac:inkMk id="19" creationId="{C28A6EB8-2A9F-4F2D-B580-36149734DB3A}"/>
          </ac:inkMkLst>
        </pc:inkChg>
        <pc:inkChg chg="add">
          <ac:chgData name="Ann Igolkina" userId="4d1b5d7ddf2bbc78" providerId="LiveId" clId="{B3EDCB23-BBD4-AC4F-B1B2-4145A44040C4}" dt="2023-10-04T13:10:20.355" v="2535" actId="9405"/>
          <ac:inkMkLst>
            <pc:docMk/>
            <pc:sldMk cId="4087726858" sldId="259"/>
            <ac:inkMk id="20" creationId="{2E5B6769-F06D-12FD-98DB-6D4165B55E4E}"/>
          </ac:inkMkLst>
        </pc:inkChg>
        <pc:inkChg chg="add">
          <ac:chgData name="Ann Igolkina" userId="4d1b5d7ddf2bbc78" providerId="LiveId" clId="{B3EDCB23-BBD4-AC4F-B1B2-4145A44040C4}" dt="2023-10-05T09:58:22.985" v="2681" actId="9405"/>
          <ac:inkMkLst>
            <pc:docMk/>
            <pc:sldMk cId="4087726858" sldId="259"/>
            <ac:inkMk id="21" creationId="{BAF0AEED-1CDC-76CB-47FD-462384BB6B10}"/>
          </ac:inkMkLst>
        </pc:inkChg>
        <pc:inkChg chg="add mod">
          <ac:chgData name="Ann Igolkina" userId="4d1b5d7ddf2bbc78" providerId="LiveId" clId="{B3EDCB23-BBD4-AC4F-B1B2-4145A44040C4}" dt="2023-10-05T09:58:27.231" v="2684"/>
          <ac:inkMkLst>
            <pc:docMk/>
            <pc:sldMk cId="4087726858" sldId="259"/>
            <ac:inkMk id="23" creationId="{ED00B16A-52DA-424D-619F-38C515F37074}"/>
          </ac:inkMkLst>
        </pc:inkChg>
        <pc:inkChg chg="add mod">
          <ac:chgData name="Ann Igolkina" userId="4d1b5d7ddf2bbc78" providerId="LiveId" clId="{B3EDCB23-BBD4-AC4F-B1B2-4145A44040C4}" dt="2023-10-05T09:58:27.231" v="2684"/>
          <ac:inkMkLst>
            <pc:docMk/>
            <pc:sldMk cId="4087726858" sldId="259"/>
            <ac:inkMk id="25" creationId="{7D4ED7A6-21A0-96B6-EB86-96A9DD4D94CF}"/>
          </ac:inkMkLst>
        </pc:inkChg>
        <pc:inkChg chg="add">
          <ac:chgData name="Ann Igolkina" userId="4d1b5d7ddf2bbc78" providerId="LiveId" clId="{B3EDCB23-BBD4-AC4F-B1B2-4145A44040C4}" dt="2023-10-05T09:58:53.328" v="2685" actId="9405"/>
          <ac:inkMkLst>
            <pc:docMk/>
            <pc:sldMk cId="4087726858" sldId="259"/>
            <ac:inkMk id="28" creationId="{377060CB-6BF8-45BC-9F02-F276CF7085CC}"/>
          </ac:inkMkLst>
        </pc:inkChg>
        <pc:inkChg chg="add mod">
          <ac:chgData name="Ann Igolkina" userId="4d1b5d7ddf2bbc78" providerId="LiveId" clId="{B3EDCB23-BBD4-AC4F-B1B2-4145A44040C4}" dt="2023-10-05T09:59:35.291" v="2689"/>
          <ac:inkMkLst>
            <pc:docMk/>
            <pc:sldMk cId="4087726858" sldId="259"/>
            <ac:inkMk id="30" creationId="{B34F091D-6182-D28D-F674-3A463796FEAC}"/>
          </ac:inkMkLst>
        </pc:inkChg>
        <pc:inkChg chg="add mod">
          <ac:chgData name="Ann Igolkina" userId="4d1b5d7ddf2bbc78" providerId="LiveId" clId="{B3EDCB23-BBD4-AC4F-B1B2-4145A44040C4}" dt="2023-10-05T09:59:35.291" v="2689"/>
          <ac:inkMkLst>
            <pc:docMk/>
            <pc:sldMk cId="4087726858" sldId="259"/>
            <ac:inkMk id="34" creationId="{E598E871-DC86-9668-9583-788EB20AF61D}"/>
          </ac:inkMkLst>
        </pc:inkChg>
        <pc:inkChg chg="add">
          <ac:chgData name="Ann Igolkina" userId="4d1b5d7ddf2bbc78" providerId="LiveId" clId="{B3EDCB23-BBD4-AC4F-B1B2-4145A44040C4}" dt="2023-10-05T09:59:48.152" v="2690" actId="9405"/>
          <ac:inkMkLst>
            <pc:docMk/>
            <pc:sldMk cId="4087726858" sldId="259"/>
            <ac:inkMk id="39" creationId="{9BD5B53D-6998-A40C-BC68-A32391098262}"/>
          </ac:inkMkLst>
        </pc:inkChg>
        <pc:inkChg chg="add mod">
          <ac:chgData name="Ann Igolkina" userId="4d1b5d7ddf2bbc78" providerId="LiveId" clId="{B3EDCB23-BBD4-AC4F-B1B2-4145A44040C4}" dt="2023-10-05T09:59:52.194" v="2693"/>
          <ac:inkMkLst>
            <pc:docMk/>
            <pc:sldMk cId="4087726858" sldId="259"/>
            <ac:inkMk id="40" creationId="{51EC8AB8-B096-A455-1555-173E85BC92C3}"/>
          </ac:inkMkLst>
        </pc:inkChg>
        <pc:inkChg chg="add mod">
          <ac:chgData name="Ann Igolkina" userId="4d1b5d7ddf2bbc78" providerId="LiveId" clId="{B3EDCB23-BBD4-AC4F-B1B2-4145A44040C4}" dt="2023-10-05T09:59:52.194" v="2693"/>
          <ac:inkMkLst>
            <pc:docMk/>
            <pc:sldMk cId="4087726858" sldId="259"/>
            <ac:inkMk id="41" creationId="{322096AF-FC1B-EF25-40AC-407398B5E504}"/>
          </ac:inkMkLst>
        </pc:inkChg>
      </pc:sldChg>
      <pc:sldChg chg="new del">
        <pc:chgData name="Ann Igolkina" userId="4d1b5d7ddf2bbc78" providerId="LiveId" clId="{B3EDCB23-BBD4-AC4F-B1B2-4145A44040C4}" dt="2023-09-11T12:17:11.763" v="1742" actId="680"/>
        <pc:sldMkLst>
          <pc:docMk/>
          <pc:sldMk cId="3000663881" sldId="260"/>
        </pc:sldMkLst>
      </pc:sldChg>
      <pc:sldChg chg="addSp delSp modSp new del mod">
        <pc:chgData name="Ann Igolkina" userId="4d1b5d7ddf2bbc78" providerId="LiveId" clId="{B3EDCB23-BBD4-AC4F-B1B2-4145A44040C4}" dt="2023-09-11T14:38:16.332" v="1789" actId="2696"/>
        <pc:sldMkLst>
          <pc:docMk/>
          <pc:sldMk cId="3560332820" sldId="260"/>
        </pc:sldMkLst>
        <pc:spChg chg="add del mod">
          <ac:chgData name="Ann Igolkina" userId="4d1b5d7ddf2bbc78" providerId="LiveId" clId="{B3EDCB23-BBD4-AC4F-B1B2-4145A44040C4}" dt="2023-09-11T12:19:10.095" v="1782" actId="21"/>
          <ac:spMkLst>
            <pc:docMk/>
            <pc:sldMk cId="3560332820" sldId="260"/>
            <ac:spMk id="8" creationId="{331D825F-D0EF-BC7B-A628-054653BFFE64}"/>
          </ac:spMkLst>
        </pc:spChg>
        <pc:spChg chg="add del mod">
          <ac:chgData name="Ann Igolkina" userId="4d1b5d7ddf2bbc78" providerId="LiveId" clId="{B3EDCB23-BBD4-AC4F-B1B2-4145A44040C4}" dt="2023-09-11T12:19:10.095" v="1782" actId="21"/>
          <ac:spMkLst>
            <pc:docMk/>
            <pc:sldMk cId="3560332820" sldId="260"/>
            <ac:spMk id="9" creationId="{5CA84BD9-E451-76FC-7D16-ECDBDA8D4537}"/>
          </ac:spMkLst>
        </pc:spChg>
        <pc:spChg chg="add del mod">
          <ac:chgData name="Ann Igolkina" userId="4d1b5d7ddf2bbc78" providerId="LiveId" clId="{B3EDCB23-BBD4-AC4F-B1B2-4145A44040C4}" dt="2023-09-11T12:19:10.095" v="1782" actId="21"/>
          <ac:spMkLst>
            <pc:docMk/>
            <pc:sldMk cId="3560332820" sldId="260"/>
            <ac:spMk id="10" creationId="{260BDD3B-B981-0A0D-602F-CD485032794C}"/>
          </ac:spMkLst>
        </pc:spChg>
        <pc:spChg chg="add del mod">
          <ac:chgData name="Ann Igolkina" userId="4d1b5d7ddf2bbc78" providerId="LiveId" clId="{B3EDCB23-BBD4-AC4F-B1B2-4145A44040C4}" dt="2023-09-11T12:19:10.095" v="1782" actId="21"/>
          <ac:spMkLst>
            <pc:docMk/>
            <pc:sldMk cId="3560332820" sldId="260"/>
            <ac:spMk id="11" creationId="{D46098CC-85BE-4662-C5C7-0D2FC30551AB}"/>
          </ac:spMkLst>
        </pc:spChg>
        <pc:picChg chg="add del mod">
          <ac:chgData name="Ann Igolkina" userId="4d1b5d7ddf2bbc78" providerId="LiveId" clId="{B3EDCB23-BBD4-AC4F-B1B2-4145A44040C4}" dt="2023-09-11T12:19:10.095" v="1782" actId="21"/>
          <ac:picMkLst>
            <pc:docMk/>
            <pc:sldMk cId="3560332820" sldId="260"/>
            <ac:picMk id="2" creationId="{CD64872E-9412-6964-CEEF-529AE6CE74B9}"/>
          </ac:picMkLst>
        </pc:picChg>
        <pc:picChg chg="add del mod">
          <ac:chgData name="Ann Igolkina" userId="4d1b5d7ddf2bbc78" providerId="LiveId" clId="{B3EDCB23-BBD4-AC4F-B1B2-4145A44040C4}" dt="2023-09-11T12:19:10.095" v="1782" actId="21"/>
          <ac:picMkLst>
            <pc:docMk/>
            <pc:sldMk cId="3560332820" sldId="260"/>
            <ac:picMk id="3" creationId="{B92562B0-8D8B-ACB0-197F-4C1BBE570074}"/>
          </ac:picMkLst>
        </pc:picChg>
        <pc:picChg chg="add del mod">
          <ac:chgData name="Ann Igolkina" userId="4d1b5d7ddf2bbc78" providerId="LiveId" clId="{B3EDCB23-BBD4-AC4F-B1B2-4145A44040C4}" dt="2023-09-11T12:19:10.095" v="1782" actId="21"/>
          <ac:picMkLst>
            <pc:docMk/>
            <pc:sldMk cId="3560332820" sldId="260"/>
            <ac:picMk id="4" creationId="{1E8A6D9F-E3F3-ECA2-2F08-779C97F5B23C}"/>
          </ac:picMkLst>
        </pc:picChg>
        <pc:picChg chg="add del mod">
          <ac:chgData name="Ann Igolkina" userId="4d1b5d7ddf2bbc78" providerId="LiveId" clId="{B3EDCB23-BBD4-AC4F-B1B2-4145A44040C4}" dt="2023-09-11T12:19:10.095" v="1782" actId="21"/>
          <ac:picMkLst>
            <pc:docMk/>
            <pc:sldMk cId="3560332820" sldId="260"/>
            <ac:picMk id="5" creationId="{F54F556F-9B4A-0B9B-ADCA-CA7AB2E6DDAA}"/>
          </ac:picMkLst>
        </pc:picChg>
        <pc:picChg chg="add del mod">
          <ac:chgData name="Ann Igolkina" userId="4d1b5d7ddf2bbc78" providerId="LiveId" clId="{B3EDCB23-BBD4-AC4F-B1B2-4145A44040C4}" dt="2023-09-11T12:19:10.095" v="1782" actId="21"/>
          <ac:picMkLst>
            <pc:docMk/>
            <pc:sldMk cId="3560332820" sldId="260"/>
            <ac:picMk id="6" creationId="{C396CAA9-21EF-CEBD-0503-07254ADE40B9}"/>
          </ac:picMkLst>
        </pc:picChg>
        <pc:picChg chg="add del mod">
          <ac:chgData name="Ann Igolkina" userId="4d1b5d7ddf2bbc78" providerId="LiveId" clId="{B3EDCB23-BBD4-AC4F-B1B2-4145A44040C4}" dt="2023-09-11T12:19:10.095" v="1782" actId="21"/>
          <ac:picMkLst>
            <pc:docMk/>
            <pc:sldMk cId="3560332820" sldId="260"/>
            <ac:picMk id="7" creationId="{24AAADDE-8505-5AD2-C2C4-BA0B83265F4C}"/>
          </ac:picMkLst>
        </pc:picChg>
      </pc:sldChg>
      <pc:sldChg chg="addSp delSp modSp new mod ord">
        <pc:chgData name="Ann Igolkina" userId="4d1b5d7ddf2bbc78" providerId="LiveId" clId="{B3EDCB23-BBD4-AC4F-B1B2-4145A44040C4}" dt="2023-10-03T10:15:41.719" v="2302" actId="478"/>
        <pc:sldMkLst>
          <pc:docMk/>
          <pc:sldMk cId="3761157283" sldId="260"/>
        </pc:sldMkLst>
        <pc:spChg chg="add del mod">
          <ac:chgData name="Ann Igolkina" userId="4d1b5d7ddf2bbc78" providerId="LiveId" clId="{B3EDCB23-BBD4-AC4F-B1B2-4145A44040C4}" dt="2023-09-12T18:20:01.972" v="2079" actId="478"/>
          <ac:spMkLst>
            <pc:docMk/>
            <pc:sldMk cId="3761157283" sldId="260"/>
            <ac:spMk id="2" creationId="{073E8F44-D243-0A5C-5718-2EF4445377F2}"/>
          </ac:spMkLst>
        </pc:spChg>
        <pc:spChg chg="add del mod">
          <ac:chgData name="Ann Igolkina" userId="4d1b5d7ddf2bbc78" providerId="LiveId" clId="{B3EDCB23-BBD4-AC4F-B1B2-4145A44040C4}" dt="2023-09-12T18:20:01.972" v="2079" actId="478"/>
          <ac:spMkLst>
            <pc:docMk/>
            <pc:sldMk cId="3761157283" sldId="260"/>
            <ac:spMk id="7" creationId="{010D779F-C106-3730-5753-5D8A88A9084D}"/>
          </ac:spMkLst>
        </pc:spChg>
        <pc:spChg chg="add del mod">
          <ac:chgData name="Ann Igolkina" userId="4d1b5d7ddf2bbc78" providerId="LiveId" clId="{B3EDCB23-BBD4-AC4F-B1B2-4145A44040C4}" dt="2023-09-12T18:20:01.972" v="2079" actId="478"/>
          <ac:spMkLst>
            <pc:docMk/>
            <pc:sldMk cId="3761157283" sldId="260"/>
            <ac:spMk id="10" creationId="{447488BF-CD8B-509B-B481-EFE9C720EAF7}"/>
          </ac:spMkLst>
        </pc:spChg>
        <pc:picChg chg="add del mod">
          <ac:chgData name="Ann Igolkina" userId="4d1b5d7ddf2bbc78" providerId="LiveId" clId="{B3EDCB23-BBD4-AC4F-B1B2-4145A44040C4}" dt="2023-09-12T18:20:01.972" v="2079" actId="478"/>
          <ac:picMkLst>
            <pc:docMk/>
            <pc:sldMk cId="3761157283" sldId="260"/>
            <ac:picMk id="4" creationId="{858E1C24-ECB7-A877-9B56-1142341D8481}"/>
          </ac:picMkLst>
        </pc:picChg>
        <pc:picChg chg="add del mod">
          <ac:chgData name="Ann Igolkina" userId="4d1b5d7ddf2bbc78" providerId="LiveId" clId="{B3EDCB23-BBD4-AC4F-B1B2-4145A44040C4}" dt="2023-09-12T18:20:01.972" v="2079" actId="478"/>
          <ac:picMkLst>
            <pc:docMk/>
            <pc:sldMk cId="3761157283" sldId="260"/>
            <ac:picMk id="6" creationId="{332EA0E1-A984-7FF2-CD42-BD8B8E03A71C}"/>
          </ac:picMkLst>
        </pc:picChg>
        <pc:picChg chg="add del mod">
          <ac:chgData name="Ann Igolkina" userId="4d1b5d7ddf2bbc78" providerId="LiveId" clId="{B3EDCB23-BBD4-AC4F-B1B2-4145A44040C4}" dt="2023-09-12T18:20:01.972" v="2079" actId="478"/>
          <ac:picMkLst>
            <pc:docMk/>
            <pc:sldMk cId="3761157283" sldId="260"/>
            <ac:picMk id="9" creationId="{8F0434A2-A46A-D5F9-8068-6E5194D4AA2E}"/>
          </ac:picMkLst>
        </pc:picChg>
        <pc:picChg chg="add mod">
          <ac:chgData name="Ann Igolkina" userId="4d1b5d7ddf2bbc78" providerId="LiveId" clId="{B3EDCB23-BBD4-AC4F-B1B2-4145A44040C4}" dt="2023-09-12T18:20:13.029" v="2082" actId="1076"/>
          <ac:picMkLst>
            <pc:docMk/>
            <pc:sldMk cId="3761157283" sldId="260"/>
            <ac:picMk id="12" creationId="{0235A425-BD13-990D-CB7E-51C1CA9D8943}"/>
          </ac:picMkLst>
        </pc:picChg>
        <pc:picChg chg="add del mod">
          <ac:chgData name="Ann Igolkina" userId="4d1b5d7ddf2bbc78" providerId="LiveId" clId="{B3EDCB23-BBD4-AC4F-B1B2-4145A44040C4}" dt="2023-09-12T18:06:08.693" v="2052" actId="478"/>
          <ac:picMkLst>
            <pc:docMk/>
            <pc:sldMk cId="3761157283" sldId="260"/>
            <ac:picMk id="14" creationId="{51E0A239-CE88-E02D-837D-EEAA9B5BD44A}"/>
          </ac:picMkLst>
        </pc:picChg>
        <pc:picChg chg="add del mod">
          <ac:chgData name="Ann Igolkina" userId="4d1b5d7ddf2bbc78" providerId="LiveId" clId="{B3EDCB23-BBD4-AC4F-B1B2-4145A44040C4}" dt="2023-09-12T18:05:56.083" v="2051" actId="478"/>
          <ac:picMkLst>
            <pc:docMk/>
            <pc:sldMk cId="3761157283" sldId="260"/>
            <ac:picMk id="16" creationId="{2F1230E6-215D-EB5D-D964-B0F2B4474C2F}"/>
          </ac:picMkLst>
        </pc:picChg>
        <pc:picChg chg="add del mod">
          <ac:chgData name="Ann Igolkina" userId="4d1b5d7ddf2bbc78" providerId="LiveId" clId="{B3EDCB23-BBD4-AC4F-B1B2-4145A44040C4}" dt="2023-09-12T18:08:21.103" v="2066" actId="478"/>
          <ac:picMkLst>
            <pc:docMk/>
            <pc:sldMk cId="3761157283" sldId="260"/>
            <ac:picMk id="18" creationId="{5934E02F-883F-3444-8D08-5A0ADDF5A7CB}"/>
          </ac:picMkLst>
        </pc:picChg>
        <pc:picChg chg="add del mod">
          <ac:chgData name="Ann Igolkina" userId="4d1b5d7ddf2bbc78" providerId="LiveId" clId="{B3EDCB23-BBD4-AC4F-B1B2-4145A44040C4}" dt="2023-09-12T18:07:13.072" v="2064" actId="478"/>
          <ac:picMkLst>
            <pc:docMk/>
            <pc:sldMk cId="3761157283" sldId="260"/>
            <ac:picMk id="20" creationId="{B314E6D8-9900-EDC8-946B-D48EB9AD3965}"/>
          </ac:picMkLst>
        </pc:picChg>
        <pc:picChg chg="add mod">
          <ac:chgData name="Ann Igolkina" userId="4d1b5d7ddf2bbc78" providerId="LiveId" clId="{B3EDCB23-BBD4-AC4F-B1B2-4145A44040C4}" dt="2023-09-12T18:20:14.692" v="2083" actId="1076"/>
          <ac:picMkLst>
            <pc:docMk/>
            <pc:sldMk cId="3761157283" sldId="260"/>
            <ac:picMk id="22" creationId="{37436898-1F99-863F-C0BF-E5F34E736000}"/>
          </ac:picMkLst>
        </pc:picChg>
        <pc:picChg chg="add del mod">
          <ac:chgData name="Ann Igolkina" userId="4d1b5d7ddf2bbc78" providerId="LiveId" clId="{B3EDCB23-BBD4-AC4F-B1B2-4145A44040C4}" dt="2023-09-12T18:13:58.336" v="2070" actId="478"/>
          <ac:picMkLst>
            <pc:docMk/>
            <pc:sldMk cId="3761157283" sldId="260"/>
            <ac:picMk id="24" creationId="{FC586BDF-8DDD-D935-0322-AC753713D492}"/>
          </ac:picMkLst>
        </pc:picChg>
        <pc:picChg chg="add mod">
          <ac:chgData name="Ann Igolkina" userId="4d1b5d7ddf2bbc78" providerId="LiveId" clId="{B3EDCB23-BBD4-AC4F-B1B2-4145A44040C4}" dt="2023-09-12T18:20:08.522" v="2081" actId="1076"/>
          <ac:picMkLst>
            <pc:docMk/>
            <pc:sldMk cId="3761157283" sldId="260"/>
            <ac:picMk id="26" creationId="{EB323042-EDD6-2BC4-C3C0-35DE4354736C}"/>
          </ac:picMkLst>
        </pc:picChg>
        <pc:picChg chg="add mod">
          <ac:chgData name="Ann Igolkina" userId="4d1b5d7ddf2bbc78" providerId="LiveId" clId="{B3EDCB23-BBD4-AC4F-B1B2-4145A44040C4}" dt="2023-09-12T18:20:08.522" v="2081" actId="1076"/>
          <ac:picMkLst>
            <pc:docMk/>
            <pc:sldMk cId="3761157283" sldId="260"/>
            <ac:picMk id="28" creationId="{6D90B203-9716-FD65-B65F-422462A77AD3}"/>
          </ac:picMkLst>
        </pc:picChg>
        <pc:picChg chg="add mod">
          <ac:chgData name="Ann Igolkina" userId="4d1b5d7ddf2bbc78" providerId="LiveId" clId="{B3EDCB23-BBD4-AC4F-B1B2-4145A44040C4}" dt="2023-09-12T18:20:08.522" v="2081" actId="1076"/>
          <ac:picMkLst>
            <pc:docMk/>
            <pc:sldMk cId="3761157283" sldId="260"/>
            <ac:picMk id="30" creationId="{F4A709B7-64EE-E9F8-644D-6997B3D7FEC3}"/>
          </ac:picMkLst>
        </pc:picChg>
        <pc:picChg chg="add mod">
          <ac:chgData name="Ann Igolkina" userId="4d1b5d7ddf2bbc78" providerId="LiveId" clId="{B3EDCB23-BBD4-AC4F-B1B2-4145A44040C4}" dt="2023-09-12T18:20:08.522" v="2081" actId="1076"/>
          <ac:picMkLst>
            <pc:docMk/>
            <pc:sldMk cId="3761157283" sldId="260"/>
            <ac:picMk id="32" creationId="{A66FBC2D-1D9C-A0B8-2649-466B463FDAD1}"/>
          </ac:picMkLst>
        </pc:picChg>
        <pc:picChg chg="add mod">
          <ac:chgData name="Ann Igolkina" userId="4d1b5d7ddf2bbc78" providerId="LiveId" clId="{B3EDCB23-BBD4-AC4F-B1B2-4145A44040C4}" dt="2023-09-12T18:48:04.533" v="2094" actId="1076"/>
          <ac:picMkLst>
            <pc:docMk/>
            <pc:sldMk cId="3761157283" sldId="260"/>
            <ac:picMk id="34" creationId="{A59D523D-4F51-E855-C437-29B7C4818324}"/>
          </ac:picMkLst>
        </pc:picChg>
        <pc:picChg chg="add mod">
          <ac:chgData name="Ann Igolkina" userId="4d1b5d7ddf2bbc78" providerId="LiveId" clId="{B3EDCB23-BBD4-AC4F-B1B2-4145A44040C4}" dt="2023-09-12T18:48:04.533" v="2094" actId="1076"/>
          <ac:picMkLst>
            <pc:docMk/>
            <pc:sldMk cId="3761157283" sldId="260"/>
            <ac:picMk id="36" creationId="{5BB540DB-451E-DB66-6280-C6CC06B5CC87}"/>
          </ac:picMkLst>
        </pc:picChg>
        <pc:picChg chg="add mod">
          <ac:chgData name="Ann Igolkina" userId="4d1b5d7ddf2bbc78" providerId="LiveId" clId="{B3EDCB23-BBD4-AC4F-B1B2-4145A44040C4}" dt="2023-09-12T18:49:09.742" v="2099" actId="1076"/>
          <ac:picMkLst>
            <pc:docMk/>
            <pc:sldMk cId="3761157283" sldId="260"/>
            <ac:picMk id="38" creationId="{5B4705F5-C497-2308-5C63-94F687602E11}"/>
          </ac:picMkLst>
        </pc:picChg>
        <pc:picChg chg="add mod">
          <ac:chgData name="Ann Igolkina" userId="4d1b5d7ddf2bbc78" providerId="LiveId" clId="{B3EDCB23-BBD4-AC4F-B1B2-4145A44040C4}" dt="2023-09-12T18:49:12.433" v="2100" actId="1076"/>
          <ac:picMkLst>
            <pc:docMk/>
            <pc:sldMk cId="3761157283" sldId="260"/>
            <ac:picMk id="40" creationId="{9DAAF78E-A94C-A0F3-C60E-76226ACAF63F}"/>
          </ac:picMkLst>
        </pc:picChg>
        <pc:picChg chg="add mod">
          <ac:chgData name="Ann Igolkina" userId="4d1b5d7ddf2bbc78" providerId="LiveId" clId="{B3EDCB23-BBD4-AC4F-B1B2-4145A44040C4}" dt="2023-09-12T18:50:58.131" v="2105" actId="1076"/>
          <ac:picMkLst>
            <pc:docMk/>
            <pc:sldMk cId="3761157283" sldId="260"/>
            <ac:picMk id="42" creationId="{CB20820C-1837-CB18-5FF3-7476C6E26CFE}"/>
          </ac:picMkLst>
        </pc:picChg>
        <pc:picChg chg="add mod">
          <ac:chgData name="Ann Igolkina" userId="4d1b5d7ddf2bbc78" providerId="LiveId" clId="{B3EDCB23-BBD4-AC4F-B1B2-4145A44040C4}" dt="2023-09-12T18:51:02.367" v="2106" actId="1076"/>
          <ac:picMkLst>
            <pc:docMk/>
            <pc:sldMk cId="3761157283" sldId="260"/>
            <ac:picMk id="44" creationId="{4048144C-7767-C8C4-5BAC-EF059C73877C}"/>
          </ac:picMkLst>
        </pc:picChg>
        <pc:picChg chg="add mod">
          <ac:chgData name="Ann Igolkina" userId="4d1b5d7ddf2bbc78" providerId="LiveId" clId="{B3EDCB23-BBD4-AC4F-B1B2-4145A44040C4}" dt="2023-09-12T18:52:39.227" v="2108" actId="1076"/>
          <ac:picMkLst>
            <pc:docMk/>
            <pc:sldMk cId="3761157283" sldId="260"/>
            <ac:picMk id="46" creationId="{8D75935B-43EB-B306-456A-F2BA134C9B68}"/>
          </ac:picMkLst>
        </pc:picChg>
        <pc:picChg chg="add mod">
          <ac:chgData name="Ann Igolkina" userId="4d1b5d7ddf2bbc78" providerId="LiveId" clId="{B3EDCB23-BBD4-AC4F-B1B2-4145A44040C4}" dt="2023-09-12T18:56:05.078" v="2110" actId="1076"/>
          <ac:picMkLst>
            <pc:docMk/>
            <pc:sldMk cId="3761157283" sldId="260"/>
            <ac:picMk id="48" creationId="{99BF93A2-1BF6-C5E3-1A08-C36A28472D9A}"/>
          </ac:picMkLst>
        </pc:picChg>
        <pc:picChg chg="add del mod">
          <ac:chgData name="Ann Igolkina" userId="4d1b5d7ddf2bbc78" providerId="LiveId" clId="{B3EDCB23-BBD4-AC4F-B1B2-4145A44040C4}" dt="2023-10-03T10:15:41.719" v="2302" actId="478"/>
          <ac:picMkLst>
            <pc:docMk/>
            <pc:sldMk cId="3761157283" sldId="260"/>
            <ac:picMk id="50" creationId="{7FCD8D0D-8611-DCFF-B8D6-82B8911E31FF}"/>
          </ac:picMkLst>
        </pc:picChg>
        <pc:picChg chg="add del mod">
          <ac:chgData name="Ann Igolkina" userId="4d1b5d7ddf2bbc78" providerId="LiveId" clId="{B3EDCB23-BBD4-AC4F-B1B2-4145A44040C4}" dt="2023-10-03T10:15:41.719" v="2302" actId="478"/>
          <ac:picMkLst>
            <pc:docMk/>
            <pc:sldMk cId="3761157283" sldId="260"/>
            <ac:picMk id="52" creationId="{14678769-26FC-6DD0-2E27-453D0943F004}"/>
          </ac:picMkLst>
        </pc:picChg>
      </pc:sldChg>
      <pc:sldChg chg="addSp delSp modSp new mod">
        <pc:chgData name="Ann Igolkina" userId="4d1b5d7ddf2bbc78" providerId="LiveId" clId="{B3EDCB23-BBD4-AC4F-B1B2-4145A44040C4}" dt="2023-09-11T15:26:52.838" v="1949" actId="9405"/>
        <pc:sldMkLst>
          <pc:docMk/>
          <pc:sldMk cId="725661753" sldId="261"/>
        </pc:sldMkLst>
        <pc:spChg chg="del">
          <ac:chgData name="Ann Igolkina" userId="4d1b5d7ddf2bbc78" providerId="LiveId" clId="{B3EDCB23-BBD4-AC4F-B1B2-4145A44040C4}" dt="2023-09-11T15:26:29.133" v="1935" actId="478"/>
          <ac:spMkLst>
            <pc:docMk/>
            <pc:sldMk cId="725661753" sldId="261"/>
            <ac:spMk id="2" creationId="{5ACEF852-C51D-E70E-64E5-AAEDF8F285C2}"/>
          </ac:spMkLst>
        </pc:spChg>
        <pc:spChg chg="del">
          <ac:chgData name="Ann Igolkina" userId="4d1b5d7ddf2bbc78" providerId="LiveId" clId="{B3EDCB23-BBD4-AC4F-B1B2-4145A44040C4}" dt="2023-09-11T15:26:25.578" v="1933"/>
          <ac:spMkLst>
            <pc:docMk/>
            <pc:sldMk cId="725661753" sldId="261"/>
            <ac:spMk id="3" creationId="{8E7EA920-3C13-14E8-48D4-B3B3C30C957C}"/>
          </ac:spMkLst>
        </pc:spChg>
        <pc:spChg chg="add del mod">
          <ac:chgData name="Ann Igolkina" userId="4d1b5d7ddf2bbc78" providerId="LiveId" clId="{B3EDCB23-BBD4-AC4F-B1B2-4145A44040C4}" dt="2023-09-11T15:26:29.133" v="1935" actId="478"/>
          <ac:spMkLst>
            <pc:docMk/>
            <pc:sldMk cId="725661753" sldId="261"/>
            <ac:spMk id="7" creationId="{AA3967B6-7F54-5B0B-0119-C63E9730597A}"/>
          </ac:spMkLst>
        </pc:spChg>
        <pc:grpChg chg="mod">
          <ac:chgData name="Ann Igolkina" userId="4d1b5d7ddf2bbc78" providerId="LiveId" clId="{B3EDCB23-BBD4-AC4F-B1B2-4145A44040C4}" dt="2023-09-11T15:26:51.499" v="1948"/>
          <ac:grpSpMkLst>
            <pc:docMk/>
            <pc:sldMk cId="725661753" sldId="261"/>
            <ac:grpSpMk id="16" creationId="{1CEE555C-B706-2ECE-E126-8CAEFA5E438F}"/>
          </ac:grpSpMkLst>
        </pc:grpChg>
        <pc:grpChg chg="mod">
          <ac:chgData name="Ann Igolkina" userId="4d1b5d7ddf2bbc78" providerId="LiveId" clId="{B3EDCB23-BBD4-AC4F-B1B2-4145A44040C4}" dt="2023-09-11T15:26:51.499" v="1948"/>
          <ac:grpSpMkLst>
            <pc:docMk/>
            <pc:sldMk cId="725661753" sldId="261"/>
            <ac:grpSpMk id="17" creationId="{C28A7557-EDC4-A218-994D-23DADC5EC143}"/>
          </ac:grpSpMkLst>
        </pc:grpChg>
        <pc:picChg chg="add del mod">
          <ac:chgData name="Ann Igolkina" userId="4d1b5d7ddf2bbc78" providerId="LiveId" clId="{B3EDCB23-BBD4-AC4F-B1B2-4145A44040C4}" dt="2023-09-11T15:26:26.725" v="1934" actId="21"/>
          <ac:picMkLst>
            <pc:docMk/>
            <pc:sldMk cId="725661753" sldId="261"/>
            <ac:picMk id="5" creationId="{9F19182F-FA91-5776-C0FA-4E6ABDA5E24B}"/>
          </ac:picMkLst>
        </pc:picChg>
        <pc:picChg chg="add mod">
          <ac:chgData name="Ann Igolkina" userId="4d1b5d7ddf2bbc78" providerId="LiveId" clId="{B3EDCB23-BBD4-AC4F-B1B2-4145A44040C4}" dt="2023-09-11T15:26:32.607" v="1939" actId="1076"/>
          <ac:picMkLst>
            <pc:docMk/>
            <pc:sldMk cId="725661753" sldId="261"/>
            <ac:picMk id="8" creationId="{F5A457AD-34F1-899A-186C-E87351F988F9}"/>
          </ac:picMkLst>
        </pc:picChg>
        <pc:inkChg chg="add mod">
          <ac:chgData name="Ann Igolkina" userId="4d1b5d7ddf2bbc78" providerId="LiveId" clId="{B3EDCB23-BBD4-AC4F-B1B2-4145A44040C4}" dt="2023-09-11T15:26:51.499" v="1948"/>
          <ac:inkMkLst>
            <pc:docMk/>
            <pc:sldMk cId="725661753" sldId="261"/>
            <ac:inkMk id="9" creationId="{00374C9E-DE6D-4BDA-E27C-B355C9C3CE7F}"/>
          </ac:inkMkLst>
        </pc:inkChg>
        <pc:inkChg chg="add mod">
          <ac:chgData name="Ann Igolkina" userId="4d1b5d7ddf2bbc78" providerId="LiveId" clId="{B3EDCB23-BBD4-AC4F-B1B2-4145A44040C4}" dt="2023-09-11T15:26:51.499" v="1948"/>
          <ac:inkMkLst>
            <pc:docMk/>
            <pc:sldMk cId="725661753" sldId="261"/>
            <ac:inkMk id="10" creationId="{D9CE471B-884B-2358-8F32-4F42E11D5C0C}"/>
          </ac:inkMkLst>
        </pc:inkChg>
        <pc:inkChg chg="add">
          <ac:chgData name="Ann Igolkina" userId="4d1b5d7ddf2bbc78" providerId="LiveId" clId="{B3EDCB23-BBD4-AC4F-B1B2-4145A44040C4}" dt="2023-09-11T15:26:44.078" v="1943" actId="9405"/>
          <ac:inkMkLst>
            <pc:docMk/>
            <pc:sldMk cId="725661753" sldId="261"/>
            <ac:inkMk id="11" creationId="{22AE96A3-27FC-8310-21DE-674EFF0DBB24}"/>
          </ac:inkMkLst>
        </pc:inkChg>
        <pc:inkChg chg="add">
          <ac:chgData name="Ann Igolkina" userId="4d1b5d7ddf2bbc78" providerId="LiveId" clId="{B3EDCB23-BBD4-AC4F-B1B2-4145A44040C4}" dt="2023-09-11T15:26:46.084" v="1944" actId="9405"/>
          <ac:inkMkLst>
            <pc:docMk/>
            <pc:sldMk cId="725661753" sldId="261"/>
            <ac:inkMk id="12" creationId="{39600453-6018-82AE-4529-E2F2C245B6F2}"/>
          </ac:inkMkLst>
        </pc:inkChg>
        <pc:inkChg chg="add mod">
          <ac:chgData name="Ann Igolkina" userId="4d1b5d7ddf2bbc78" providerId="LiveId" clId="{B3EDCB23-BBD4-AC4F-B1B2-4145A44040C4}" dt="2023-09-11T15:26:51.499" v="1948"/>
          <ac:inkMkLst>
            <pc:docMk/>
            <pc:sldMk cId="725661753" sldId="261"/>
            <ac:inkMk id="13" creationId="{E48B3F9B-FC2F-9017-BB27-DBC83C2D47BD}"/>
          </ac:inkMkLst>
        </pc:inkChg>
        <pc:inkChg chg="add mod">
          <ac:chgData name="Ann Igolkina" userId="4d1b5d7ddf2bbc78" providerId="LiveId" clId="{B3EDCB23-BBD4-AC4F-B1B2-4145A44040C4}" dt="2023-09-11T15:26:51.499" v="1948"/>
          <ac:inkMkLst>
            <pc:docMk/>
            <pc:sldMk cId="725661753" sldId="261"/>
            <ac:inkMk id="14" creationId="{664C95D3-BBAA-EB94-4200-1646DE6F745E}"/>
          </ac:inkMkLst>
        </pc:inkChg>
        <pc:inkChg chg="add mod">
          <ac:chgData name="Ann Igolkina" userId="4d1b5d7ddf2bbc78" providerId="LiveId" clId="{B3EDCB23-BBD4-AC4F-B1B2-4145A44040C4}" dt="2023-09-11T15:26:51.499" v="1948"/>
          <ac:inkMkLst>
            <pc:docMk/>
            <pc:sldMk cId="725661753" sldId="261"/>
            <ac:inkMk id="15" creationId="{AB8DC6CC-3B5D-6B80-D8C4-8E3B6E36D3D7}"/>
          </ac:inkMkLst>
        </pc:inkChg>
        <pc:inkChg chg="add">
          <ac:chgData name="Ann Igolkina" userId="4d1b5d7ddf2bbc78" providerId="LiveId" clId="{B3EDCB23-BBD4-AC4F-B1B2-4145A44040C4}" dt="2023-09-11T15:26:52.838" v="1949" actId="9405"/>
          <ac:inkMkLst>
            <pc:docMk/>
            <pc:sldMk cId="725661753" sldId="261"/>
            <ac:inkMk id="18" creationId="{75A44162-E859-051E-26F5-CDF42BBC5F26}"/>
          </ac:inkMkLst>
        </pc:inkChg>
      </pc:sldChg>
      <pc:sldChg chg="addSp delSp modSp new mod ord">
        <pc:chgData name="Ann Igolkina" userId="4d1b5d7ddf2bbc78" providerId="LiveId" clId="{B3EDCB23-BBD4-AC4F-B1B2-4145A44040C4}" dt="2023-10-05T09:48:18.562" v="2668"/>
        <pc:sldMkLst>
          <pc:docMk/>
          <pc:sldMk cId="436977757" sldId="262"/>
        </pc:sldMkLst>
        <pc:spChg chg="add mod">
          <ac:chgData name="Ann Igolkina" userId="4d1b5d7ddf2bbc78" providerId="LiveId" clId="{B3EDCB23-BBD4-AC4F-B1B2-4145A44040C4}" dt="2023-10-04T14:53:03.051" v="2607" actId="1076"/>
          <ac:spMkLst>
            <pc:docMk/>
            <pc:sldMk cId="436977757" sldId="262"/>
            <ac:spMk id="6" creationId="{0075DDB6-F2DA-C94C-2192-CFD1686CF8B3}"/>
          </ac:spMkLst>
        </pc:spChg>
        <pc:spChg chg="mod">
          <ac:chgData name="Ann Igolkina" userId="4d1b5d7ddf2bbc78" providerId="LiveId" clId="{B3EDCB23-BBD4-AC4F-B1B2-4145A44040C4}" dt="2023-10-03T09:03:18.630" v="2215"/>
          <ac:spMkLst>
            <pc:docMk/>
            <pc:sldMk cId="436977757" sldId="262"/>
            <ac:spMk id="6" creationId="{202F4647-4BF8-07D9-0F2F-74E29131E2E0}"/>
          </ac:spMkLst>
        </pc:spChg>
        <pc:spChg chg="add del mod">
          <ac:chgData name="Ann Igolkina" userId="4d1b5d7ddf2bbc78" providerId="LiveId" clId="{B3EDCB23-BBD4-AC4F-B1B2-4145A44040C4}" dt="2023-10-04T10:43:16.776" v="2446"/>
          <ac:spMkLst>
            <pc:docMk/>
            <pc:sldMk cId="436977757" sldId="262"/>
            <ac:spMk id="6" creationId="{89051059-3B51-48D1-6CF6-97DA74FA36B9}"/>
          </ac:spMkLst>
        </pc:spChg>
        <pc:spChg chg="add mod">
          <ac:chgData name="Ann Igolkina" userId="4d1b5d7ddf2bbc78" providerId="LiveId" clId="{B3EDCB23-BBD4-AC4F-B1B2-4145A44040C4}" dt="2023-10-04T10:50:27.975" v="2476" actId="1076"/>
          <ac:spMkLst>
            <pc:docMk/>
            <pc:sldMk cId="436977757" sldId="262"/>
            <ac:spMk id="7" creationId="{86368A73-1C05-3D84-F35A-A784F9CAD157}"/>
          </ac:spMkLst>
        </pc:spChg>
        <pc:spChg chg="mod">
          <ac:chgData name="Ann Igolkina" userId="4d1b5d7ddf2bbc78" providerId="LiveId" clId="{B3EDCB23-BBD4-AC4F-B1B2-4145A44040C4}" dt="2023-10-03T09:03:18.630" v="2215"/>
          <ac:spMkLst>
            <pc:docMk/>
            <pc:sldMk cId="436977757" sldId="262"/>
            <ac:spMk id="7" creationId="{FBE6D1E9-C49F-E108-4A8F-15B96B6B5779}"/>
          </ac:spMkLst>
        </pc:spChg>
        <pc:spChg chg="mod">
          <ac:chgData name="Ann Igolkina" userId="4d1b5d7ddf2bbc78" providerId="LiveId" clId="{B3EDCB23-BBD4-AC4F-B1B2-4145A44040C4}" dt="2023-10-03T09:03:18.630" v="2215"/>
          <ac:spMkLst>
            <pc:docMk/>
            <pc:sldMk cId="436977757" sldId="262"/>
            <ac:spMk id="8" creationId="{570B6B9F-C101-C73B-3F47-31DACBBD83D1}"/>
          </ac:spMkLst>
        </pc:spChg>
        <pc:spChg chg="mod">
          <ac:chgData name="Ann Igolkina" userId="4d1b5d7ddf2bbc78" providerId="LiveId" clId="{B3EDCB23-BBD4-AC4F-B1B2-4145A44040C4}" dt="2023-10-03T09:03:18.630" v="2215"/>
          <ac:spMkLst>
            <pc:docMk/>
            <pc:sldMk cId="436977757" sldId="262"/>
            <ac:spMk id="9" creationId="{89BABC96-8972-68FB-2AF7-CE772CAEC3C3}"/>
          </ac:spMkLst>
        </pc:spChg>
        <pc:spChg chg="add mod">
          <ac:chgData name="Ann Igolkina" userId="4d1b5d7ddf2bbc78" providerId="LiveId" clId="{B3EDCB23-BBD4-AC4F-B1B2-4145A44040C4}" dt="2023-10-04T11:05:19.674" v="2495" actId="1076"/>
          <ac:spMkLst>
            <pc:docMk/>
            <pc:sldMk cId="436977757" sldId="262"/>
            <ac:spMk id="10" creationId="{BA81B4E1-C1EA-732B-8282-DE9D0A5A41AD}"/>
          </ac:spMkLst>
        </pc:spChg>
        <pc:spChg chg="mod">
          <ac:chgData name="Ann Igolkina" userId="4d1b5d7ddf2bbc78" providerId="LiveId" clId="{B3EDCB23-BBD4-AC4F-B1B2-4145A44040C4}" dt="2023-10-03T09:03:18.630" v="2215"/>
          <ac:spMkLst>
            <pc:docMk/>
            <pc:sldMk cId="436977757" sldId="262"/>
            <ac:spMk id="10" creationId="{F4BDC934-6D34-CCB0-003A-28AC73AFCE41}"/>
          </ac:spMkLst>
        </pc:spChg>
        <pc:spChg chg="add mod">
          <ac:chgData name="Ann Igolkina" userId="4d1b5d7ddf2bbc78" providerId="LiveId" clId="{B3EDCB23-BBD4-AC4F-B1B2-4145A44040C4}" dt="2023-10-04T10:49:38.277" v="2469" actId="1076"/>
          <ac:spMkLst>
            <pc:docMk/>
            <pc:sldMk cId="436977757" sldId="262"/>
            <ac:spMk id="11" creationId="{069229B0-17A5-5B96-9EDD-7E73AEB1C1B4}"/>
          </ac:spMkLst>
        </pc:spChg>
        <pc:spChg chg="mod">
          <ac:chgData name="Ann Igolkina" userId="4d1b5d7ddf2bbc78" providerId="LiveId" clId="{B3EDCB23-BBD4-AC4F-B1B2-4145A44040C4}" dt="2023-10-03T09:03:18.630" v="2215"/>
          <ac:spMkLst>
            <pc:docMk/>
            <pc:sldMk cId="436977757" sldId="262"/>
            <ac:spMk id="15" creationId="{D4294F37-1093-9069-BA8C-46C3ADC16200}"/>
          </ac:spMkLst>
        </pc:spChg>
        <pc:spChg chg="mod">
          <ac:chgData name="Ann Igolkina" userId="4d1b5d7ddf2bbc78" providerId="LiveId" clId="{B3EDCB23-BBD4-AC4F-B1B2-4145A44040C4}" dt="2023-10-03T09:03:18.630" v="2215"/>
          <ac:spMkLst>
            <pc:docMk/>
            <pc:sldMk cId="436977757" sldId="262"/>
            <ac:spMk id="16" creationId="{062CD397-F78A-6DBC-37C9-40A75E571B25}"/>
          </ac:spMkLst>
        </pc:spChg>
        <pc:spChg chg="mod">
          <ac:chgData name="Ann Igolkina" userId="4d1b5d7ddf2bbc78" providerId="LiveId" clId="{B3EDCB23-BBD4-AC4F-B1B2-4145A44040C4}" dt="2023-10-03T09:03:18.630" v="2215"/>
          <ac:spMkLst>
            <pc:docMk/>
            <pc:sldMk cId="436977757" sldId="262"/>
            <ac:spMk id="17" creationId="{83F99E9D-90F5-658B-F2BC-370585510943}"/>
          </ac:spMkLst>
        </pc:spChg>
        <pc:spChg chg="mod">
          <ac:chgData name="Ann Igolkina" userId="4d1b5d7ddf2bbc78" providerId="LiveId" clId="{B3EDCB23-BBD4-AC4F-B1B2-4145A44040C4}" dt="2023-10-03T09:03:18.630" v="2215"/>
          <ac:spMkLst>
            <pc:docMk/>
            <pc:sldMk cId="436977757" sldId="262"/>
            <ac:spMk id="18" creationId="{BAC342D8-E539-7E51-139E-88A890C82E65}"/>
          </ac:spMkLst>
        </pc:spChg>
        <pc:spChg chg="mod">
          <ac:chgData name="Ann Igolkina" userId="4d1b5d7ddf2bbc78" providerId="LiveId" clId="{B3EDCB23-BBD4-AC4F-B1B2-4145A44040C4}" dt="2023-10-03T09:03:18.630" v="2215"/>
          <ac:spMkLst>
            <pc:docMk/>
            <pc:sldMk cId="436977757" sldId="262"/>
            <ac:spMk id="19" creationId="{262F74C5-DE2D-C57F-CE53-56B721FBCD45}"/>
          </ac:spMkLst>
        </pc:spChg>
        <pc:spChg chg="add mod">
          <ac:chgData name="Ann Igolkina" userId="4d1b5d7ddf2bbc78" providerId="LiveId" clId="{B3EDCB23-BBD4-AC4F-B1B2-4145A44040C4}" dt="2023-10-04T10:50:35.187" v="2480" actId="20577"/>
          <ac:spMkLst>
            <pc:docMk/>
            <pc:sldMk cId="436977757" sldId="262"/>
            <ac:spMk id="21" creationId="{75A33327-3266-FFC7-6BAB-5D84189E5F46}"/>
          </ac:spMkLst>
        </pc:spChg>
        <pc:spChg chg="mod">
          <ac:chgData name="Ann Igolkina" userId="4d1b5d7ddf2bbc78" providerId="LiveId" clId="{B3EDCB23-BBD4-AC4F-B1B2-4145A44040C4}" dt="2023-10-03T09:03:18.630" v="2215"/>
          <ac:spMkLst>
            <pc:docMk/>
            <pc:sldMk cId="436977757" sldId="262"/>
            <ac:spMk id="27" creationId="{84A3EC1A-9DBE-FADA-632F-3464F67534FC}"/>
          </ac:spMkLst>
        </pc:spChg>
        <pc:spChg chg="mod">
          <ac:chgData name="Ann Igolkina" userId="4d1b5d7ddf2bbc78" providerId="LiveId" clId="{B3EDCB23-BBD4-AC4F-B1B2-4145A44040C4}" dt="2023-10-03T09:03:18.630" v="2215"/>
          <ac:spMkLst>
            <pc:docMk/>
            <pc:sldMk cId="436977757" sldId="262"/>
            <ac:spMk id="28" creationId="{23B1C3F6-0095-726E-CB44-9D1281AB88BD}"/>
          </ac:spMkLst>
        </pc:spChg>
        <pc:spChg chg="mod">
          <ac:chgData name="Ann Igolkina" userId="4d1b5d7ddf2bbc78" providerId="LiveId" clId="{B3EDCB23-BBD4-AC4F-B1B2-4145A44040C4}" dt="2023-10-03T09:03:18.630" v="2215"/>
          <ac:spMkLst>
            <pc:docMk/>
            <pc:sldMk cId="436977757" sldId="262"/>
            <ac:spMk id="29" creationId="{32984E7A-6D93-7498-95BF-7CDEEC1997B8}"/>
          </ac:spMkLst>
        </pc:spChg>
        <pc:spChg chg="mod">
          <ac:chgData name="Ann Igolkina" userId="4d1b5d7ddf2bbc78" providerId="LiveId" clId="{B3EDCB23-BBD4-AC4F-B1B2-4145A44040C4}" dt="2023-10-03T09:03:18.630" v="2215"/>
          <ac:spMkLst>
            <pc:docMk/>
            <pc:sldMk cId="436977757" sldId="262"/>
            <ac:spMk id="30" creationId="{2B121D64-4C3B-49D2-1645-EE4CF4519B55}"/>
          </ac:spMkLst>
        </pc:spChg>
        <pc:spChg chg="mod">
          <ac:chgData name="Ann Igolkina" userId="4d1b5d7ddf2bbc78" providerId="LiveId" clId="{B3EDCB23-BBD4-AC4F-B1B2-4145A44040C4}" dt="2023-10-03T09:03:18.630" v="2215"/>
          <ac:spMkLst>
            <pc:docMk/>
            <pc:sldMk cId="436977757" sldId="262"/>
            <ac:spMk id="31" creationId="{242D5A45-30DF-5C41-3AC1-C1E4DCEA6A35}"/>
          </ac:spMkLst>
        </pc:spChg>
        <pc:spChg chg="mod">
          <ac:chgData name="Ann Igolkina" userId="4d1b5d7ddf2bbc78" providerId="LiveId" clId="{B3EDCB23-BBD4-AC4F-B1B2-4145A44040C4}" dt="2023-10-03T09:03:18.630" v="2215"/>
          <ac:spMkLst>
            <pc:docMk/>
            <pc:sldMk cId="436977757" sldId="262"/>
            <ac:spMk id="40" creationId="{C566240D-D7FE-1B32-4681-A5BC1B5084DC}"/>
          </ac:spMkLst>
        </pc:spChg>
        <pc:spChg chg="mod">
          <ac:chgData name="Ann Igolkina" userId="4d1b5d7ddf2bbc78" providerId="LiveId" clId="{B3EDCB23-BBD4-AC4F-B1B2-4145A44040C4}" dt="2023-10-03T09:03:18.630" v="2215"/>
          <ac:spMkLst>
            <pc:docMk/>
            <pc:sldMk cId="436977757" sldId="262"/>
            <ac:spMk id="41" creationId="{C9A4F6A0-4E0D-84B7-5A0D-57B966F428B5}"/>
          </ac:spMkLst>
        </pc:spChg>
        <pc:spChg chg="mod">
          <ac:chgData name="Ann Igolkina" userId="4d1b5d7ddf2bbc78" providerId="LiveId" clId="{B3EDCB23-BBD4-AC4F-B1B2-4145A44040C4}" dt="2023-10-03T09:03:18.630" v="2215"/>
          <ac:spMkLst>
            <pc:docMk/>
            <pc:sldMk cId="436977757" sldId="262"/>
            <ac:spMk id="42" creationId="{A38F6AF9-8F1E-6EBE-581D-92E962336188}"/>
          </ac:spMkLst>
        </pc:spChg>
        <pc:spChg chg="mod">
          <ac:chgData name="Ann Igolkina" userId="4d1b5d7ddf2bbc78" providerId="LiveId" clId="{B3EDCB23-BBD4-AC4F-B1B2-4145A44040C4}" dt="2023-10-03T09:03:18.630" v="2215"/>
          <ac:spMkLst>
            <pc:docMk/>
            <pc:sldMk cId="436977757" sldId="262"/>
            <ac:spMk id="43" creationId="{FC87CA6C-A67B-3E91-FB4C-83F5A94ABBC2}"/>
          </ac:spMkLst>
        </pc:spChg>
        <pc:spChg chg="mod">
          <ac:chgData name="Ann Igolkina" userId="4d1b5d7ddf2bbc78" providerId="LiveId" clId="{B3EDCB23-BBD4-AC4F-B1B2-4145A44040C4}" dt="2023-10-03T09:03:18.630" v="2215"/>
          <ac:spMkLst>
            <pc:docMk/>
            <pc:sldMk cId="436977757" sldId="262"/>
            <ac:spMk id="44" creationId="{C5EA5E8F-FC99-AE82-DF77-866924DAA925}"/>
          </ac:spMkLst>
        </pc:spChg>
        <pc:spChg chg="mod">
          <ac:chgData name="Ann Igolkina" userId="4d1b5d7ddf2bbc78" providerId="LiveId" clId="{B3EDCB23-BBD4-AC4F-B1B2-4145A44040C4}" dt="2023-10-03T09:39:56.032" v="2283"/>
          <ac:spMkLst>
            <pc:docMk/>
            <pc:sldMk cId="436977757" sldId="262"/>
            <ac:spMk id="56" creationId="{DCBA5E8B-1298-F590-4F77-A1EC16C52A19}"/>
          </ac:spMkLst>
        </pc:spChg>
        <pc:spChg chg="mod">
          <ac:chgData name="Ann Igolkina" userId="4d1b5d7ddf2bbc78" providerId="LiveId" clId="{B3EDCB23-BBD4-AC4F-B1B2-4145A44040C4}" dt="2023-10-03T09:39:56.032" v="2283"/>
          <ac:spMkLst>
            <pc:docMk/>
            <pc:sldMk cId="436977757" sldId="262"/>
            <ac:spMk id="57" creationId="{37864DE4-C418-E2B6-FC8F-2A7444D3299A}"/>
          </ac:spMkLst>
        </pc:spChg>
        <pc:spChg chg="mod">
          <ac:chgData name="Ann Igolkina" userId="4d1b5d7ddf2bbc78" providerId="LiveId" clId="{B3EDCB23-BBD4-AC4F-B1B2-4145A44040C4}" dt="2023-10-03T09:39:56.032" v="2283"/>
          <ac:spMkLst>
            <pc:docMk/>
            <pc:sldMk cId="436977757" sldId="262"/>
            <ac:spMk id="58" creationId="{72D56760-ACA5-C546-4908-DCEAB47D56A2}"/>
          </ac:spMkLst>
        </pc:spChg>
        <pc:spChg chg="mod">
          <ac:chgData name="Ann Igolkina" userId="4d1b5d7ddf2bbc78" providerId="LiveId" clId="{B3EDCB23-BBD4-AC4F-B1B2-4145A44040C4}" dt="2023-10-03T09:39:56.032" v="2283"/>
          <ac:spMkLst>
            <pc:docMk/>
            <pc:sldMk cId="436977757" sldId="262"/>
            <ac:spMk id="59" creationId="{D7DE037B-AD3D-835F-ED5C-59E60F35849E}"/>
          </ac:spMkLst>
        </pc:spChg>
        <pc:spChg chg="mod">
          <ac:chgData name="Ann Igolkina" userId="4d1b5d7ddf2bbc78" providerId="LiveId" clId="{B3EDCB23-BBD4-AC4F-B1B2-4145A44040C4}" dt="2023-10-03T09:39:56.032" v="2283"/>
          <ac:spMkLst>
            <pc:docMk/>
            <pc:sldMk cId="436977757" sldId="262"/>
            <ac:spMk id="60" creationId="{6FF59C6B-3706-0A5D-2829-E871F13B2817}"/>
          </ac:spMkLst>
        </pc:spChg>
        <pc:spChg chg="mod">
          <ac:chgData name="Ann Igolkina" userId="4d1b5d7ddf2bbc78" providerId="LiveId" clId="{B3EDCB23-BBD4-AC4F-B1B2-4145A44040C4}" dt="2023-10-03T09:39:56.032" v="2283"/>
          <ac:spMkLst>
            <pc:docMk/>
            <pc:sldMk cId="436977757" sldId="262"/>
            <ac:spMk id="65" creationId="{BA9ADDB2-4831-CC96-6582-7620A39F4023}"/>
          </ac:spMkLst>
        </pc:spChg>
        <pc:spChg chg="mod">
          <ac:chgData name="Ann Igolkina" userId="4d1b5d7ddf2bbc78" providerId="LiveId" clId="{B3EDCB23-BBD4-AC4F-B1B2-4145A44040C4}" dt="2023-10-03T09:39:56.032" v="2283"/>
          <ac:spMkLst>
            <pc:docMk/>
            <pc:sldMk cId="436977757" sldId="262"/>
            <ac:spMk id="66" creationId="{7839264E-5412-6A10-63A8-23E36C57CDEB}"/>
          </ac:spMkLst>
        </pc:spChg>
        <pc:spChg chg="mod">
          <ac:chgData name="Ann Igolkina" userId="4d1b5d7ddf2bbc78" providerId="LiveId" clId="{B3EDCB23-BBD4-AC4F-B1B2-4145A44040C4}" dt="2023-10-03T09:39:56.032" v="2283"/>
          <ac:spMkLst>
            <pc:docMk/>
            <pc:sldMk cId="436977757" sldId="262"/>
            <ac:spMk id="67" creationId="{5C5817BD-B7BA-9093-4665-0B8075125808}"/>
          </ac:spMkLst>
        </pc:spChg>
        <pc:spChg chg="mod">
          <ac:chgData name="Ann Igolkina" userId="4d1b5d7ddf2bbc78" providerId="LiveId" clId="{B3EDCB23-BBD4-AC4F-B1B2-4145A44040C4}" dt="2023-10-03T09:39:56.032" v="2283"/>
          <ac:spMkLst>
            <pc:docMk/>
            <pc:sldMk cId="436977757" sldId="262"/>
            <ac:spMk id="68" creationId="{E8273270-B890-8A18-A691-186D99CFE62E}"/>
          </ac:spMkLst>
        </pc:spChg>
        <pc:spChg chg="mod">
          <ac:chgData name="Ann Igolkina" userId="4d1b5d7ddf2bbc78" providerId="LiveId" clId="{B3EDCB23-BBD4-AC4F-B1B2-4145A44040C4}" dt="2023-10-03T09:39:56.032" v="2283"/>
          <ac:spMkLst>
            <pc:docMk/>
            <pc:sldMk cId="436977757" sldId="262"/>
            <ac:spMk id="69" creationId="{5E2E1316-D2C8-8B42-84DF-F2E1928DE922}"/>
          </ac:spMkLst>
        </pc:spChg>
        <pc:spChg chg="mod">
          <ac:chgData name="Ann Igolkina" userId="4d1b5d7ddf2bbc78" providerId="LiveId" clId="{B3EDCB23-BBD4-AC4F-B1B2-4145A44040C4}" dt="2023-10-03T09:39:56.032" v="2283"/>
          <ac:spMkLst>
            <pc:docMk/>
            <pc:sldMk cId="436977757" sldId="262"/>
            <ac:spMk id="77" creationId="{83C04122-26A9-0454-7598-DA3AD07FB6DF}"/>
          </ac:spMkLst>
        </pc:spChg>
        <pc:spChg chg="mod">
          <ac:chgData name="Ann Igolkina" userId="4d1b5d7ddf2bbc78" providerId="LiveId" clId="{B3EDCB23-BBD4-AC4F-B1B2-4145A44040C4}" dt="2023-10-03T09:39:56.032" v="2283"/>
          <ac:spMkLst>
            <pc:docMk/>
            <pc:sldMk cId="436977757" sldId="262"/>
            <ac:spMk id="78" creationId="{0A16D0F6-7A43-5E11-27C3-75FA1E0AA9E8}"/>
          </ac:spMkLst>
        </pc:spChg>
        <pc:spChg chg="mod">
          <ac:chgData name="Ann Igolkina" userId="4d1b5d7ddf2bbc78" providerId="LiveId" clId="{B3EDCB23-BBD4-AC4F-B1B2-4145A44040C4}" dt="2023-10-03T09:39:56.032" v="2283"/>
          <ac:spMkLst>
            <pc:docMk/>
            <pc:sldMk cId="436977757" sldId="262"/>
            <ac:spMk id="79" creationId="{DE71400D-0758-8465-7DBB-84E14748A509}"/>
          </ac:spMkLst>
        </pc:spChg>
        <pc:spChg chg="mod">
          <ac:chgData name="Ann Igolkina" userId="4d1b5d7ddf2bbc78" providerId="LiveId" clId="{B3EDCB23-BBD4-AC4F-B1B2-4145A44040C4}" dt="2023-10-03T09:39:56.032" v="2283"/>
          <ac:spMkLst>
            <pc:docMk/>
            <pc:sldMk cId="436977757" sldId="262"/>
            <ac:spMk id="80" creationId="{9AC4BD6E-11D0-FFA8-3A5A-C78DB96BBC8B}"/>
          </ac:spMkLst>
        </pc:spChg>
        <pc:spChg chg="mod">
          <ac:chgData name="Ann Igolkina" userId="4d1b5d7ddf2bbc78" providerId="LiveId" clId="{B3EDCB23-BBD4-AC4F-B1B2-4145A44040C4}" dt="2023-10-03T09:39:56.032" v="2283"/>
          <ac:spMkLst>
            <pc:docMk/>
            <pc:sldMk cId="436977757" sldId="262"/>
            <ac:spMk id="81" creationId="{6AF90B8C-D444-D83B-C934-BD36845F4AEC}"/>
          </ac:spMkLst>
        </pc:spChg>
        <pc:spChg chg="mod">
          <ac:chgData name="Ann Igolkina" userId="4d1b5d7ddf2bbc78" providerId="LiveId" clId="{B3EDCB23-BBD4-AC4F-B1B2-4145A44040C4}" dt="2023-10-03T09:39:56.032" v="2283"/>
          <ac:spMkLst>
            <pc:docMk/>
            <pc:sldMk cId="436977757" sldId="262"/>
            <ac:spMk id="90" creationId="{73B7695C-21EA-AAAE-D39E-6418BD9B0B5B}"/>
          </ac:spMkLst>
        </pc:spChg>
        <pc:spChg chg="mod">
          <ac:chgData name="Ann Igolkina" userId="4d1b5d7ddf2bbc78" providerId="LiveId" clId="{B3EDCB23-BBD4-AC4F-B1B2-4145A44040C4}" dt="2023-10-03T09:39:56.032" v="2283"/>
          <ac:spMkLst>
            <pc:docMk/>
            <pc:sldMk cId="436977757" sldId="262"/>
            <ac:spMk id="91" creationId="{EBE5BA2A-D43F-866E-8C25-9D5487AD571B}"/>
          </ac:spMkLst>
        </pc:spChg>
        <pc:spChg chg="mod">
          <ac:chgData name="Ann Igolkina" userId="4d1b5d7ddf2bbc78" providerId="LiveId" clId="{B3EDCB23-BBD4-AC4F-B1B2-4145A44040C4}" dt="2023-10-03T09:39:56.032" v="2283"/>
          <ac:spMkLst>
            <pc:docMk/>
            <pc:sldMk cId="436977757" sldId="262"/>
            <ac:spMk id="92" creationId="{45BFB2D7-A895-3E1D-8D7E-462893D9543A}"/>
          </ac:spMkLst>
        </pc:spChg>
        <pc:spChg chg="mod">
          <ac:chgData name="Ann Igolkina" userId="4d1b5d7ddf2bbc78" providerId="LiveId" clId="{B3EDCB23-BBD4-AC4F-B1B2-4145A44040C4}" dt="2023-10-03T09:39:56.032" v="2283"/>
          <ac:spMkLst>
            <pc:docMk/>
            <pc:sldMk cId="436977757" sldId="262"/>
            <ac:spMk id="93" creationId="{C0906468-A5AE-E1E7-35D0-84171AB6AD8B}"/>
          </ac:spMkLst>
        </pc:spChg>
        <pc:spChg chg="mod">
          <ac:chgData name="Ann Igolkina" userId="4d1b5d7ddf2bbc78" providerId="LiveId" clId="{B3EDCB23-BBD4-AC4F-B1B2-4145A44040C4}" dt="2023-10-03T09:39:56.032" v="2283"/>
          <ac:spMkLst>
            <pc:docMk/>
            <pc:sldMk cId="436977757" sldId="262"/>
            <ac:spMk id="94" creationId="{5F19F9DB-4E9F-175F-5448-47125B473458}"/>
          </ac:spMkLst>
        </pc:spChg>
        <pc:spChg chg="mod">
          <ac:chgData name="Ann Igolkina" userId="4d1b5d7ddf2bbc78" providerId="LiveId" clId="{B3EDCB23-BBD4-AC4F-B1B2-4145A44040C4}" dt="2023-10-03T10:18:42.937" v="2343"/>
          <ac:spMkLst>
            <pc:docMk/>
            <pc:sldMk cId="436977757" sldId="262"/>
            <ac:spMk id="106" creationId="{F8D78D09-315D-0425-958B-8558A97CCB23}"/>
          </ac:spMkLst>
        </pc:spChg>
        <pc:spChg chg="mod">
          <ac:chgData name="Ann Igolkina" userId="4d1b5d7ddf2bbc78" providerId="LiveId" clId="{B3EDCB23-BBD4-AC4F-B1B2-4145A44040C4}" dt="2023-10-03T10:18:42.937" v="2343"/>
          <ac:spMkLst>
            <pc:docMk/>
            <pc:sldMk cId="436977757" sldId="262"/>
            <ac:spMk id="107" creationId="{0F523DDE-A728-8FB9-332A-AD0AA842AEAF}"/>
          </ac:spMkLst>
        </pc:spChg>
        <pc:spChg chg="mod">
          <ac:chgData name="Ann Igolkina" userId="4d1b5d7ddf2bbc78" providerId="LiveId" clId="{B3EDCB23-BBD4-AC4F-B1B2-4145A44040C4}" dt="2023-10-03T10:18:42.937" v="2343"/>
          <ac:spMkLst>
            <pc:docMk/>
            <pc:sldMk cId="436977757" sldId="262"/>
            <ac:spMk id="108" creationId="{17BF1202-70A0-E62F-FC48-1E4078D13C1E}"/>
          </ac:spMkLst>
        </pc:spChg>
        <pc:spChg chg="mod">
          <ac:chgData name="Ann Igolkina" userId="4d1b5d7ddf2bbc78" providerId="LiveId" clId="{B3EDCB23-BBD4-AC4F-B1B2-4145A44040C4}" dt="2023-10-03T10:18:42.937" v="2343"/>
          <ac:spMkLst>
            <pc:docMk/>
            <pc:sldMk cId="436977757" sldId="262"/>
            <ac:spMk id="109" creationId="{27B11FAD-2474-D81C-041F-F8F75C9D1DB2}"/>
          </ac:spMkLst>
        </pc:spChg>
        <pc:spChg chg="mod">
          <ac:chgData name="Ann Igolkina" userId="4d1b5d7ddf2bbc78" providerId="LiveId" clId="{B3EDCB23-BBD4-AC4F-B1B2-4145A44040C4}" dt="2023-10-03T10:18:42.937" v="2343"/>
          <ac:spMkLst>
            <pc:docMk/>
            <pc:sldMk cId="436977757" sldId="262"/>
            <ac:spMk id="110" creationId="{CCEE4978-976E-8FDC-B219-24193627F4D2}"/>
          </ac:spMkLst>
        </pc:spChg>
        <pc:spChg chg="mod">
          <ac:chgData name="Ann Igolkina" userId="4d1b5d7ddf2bbc78" providerId="LiveId" clId="{B3EDCB23-BBD4-AC4F-B1B2-4145A44040C4}" dt="2023-10-03T10:18:42.937" v="2343"/>
          <ac:spMkLst>
            <pc:docMk/>
            <pc:sldMk cId="436977757" sldId="262"/>
            <ac:spMk id="115" creationId="{596EEC8F-C1C7-37B4-FFD5-B85522BE20C7}"/>
          </ac:spMkLst>
        </pc:spChg>
        <pc:spChg chg="mod">
          <ac:chgData name="Ann Igolkina" userId="4d1b5d7ddf2bbc78" providerId="LiveId" clId="{B3EDCB23-BBD4-AC4F-B1B2-4145A44040C4}" dt="2023-10-03T10:18:42.937" v="2343"/>
          <ac:spMkLst>
            <pc:docMk/>
            <pc:sldMk cId="436977757" sldId="262"/>
            <ac:spMk id="116" creationId="{64B3A56D-7F9C-90B5-DD9C-94F8EB9FE140}"/>
          </ac:spMkLst>
        </pc:spChg>
        <pc:spChg chg="mod">
          <ac:chgData name="Ann Igolkina" userId="4d1b5d7ddf2bbc78" providerId="LiveId" clId="{B3EDCB23-BBD4-AC4F-B1B2-4145A44040C4}" dt="2023-10-03T10:18:42.937" v="2343"/>
          <ac:spMkLst>
            <pc:docMk/>
            <pc:sldMk cId="436977757" sldId="262"/>
            <ac:spMk id="117" creationId="{A3FECB82-1799-ACF2-745E-BCD56D75B60D}"/>
          </ac:spMkLst>
        </pc:spChg>
        <pc:spChg chg="mod">
          <ac:chgData name="Ann Igolkina" userId="4d1b5d7ddf2bbc78" providerId="LiveId" clId="{B3EDCB23-BBD4-AC4F-B1B2-4145A44040C4}" dt="2023-10-03T10:18:42.937" v="2343"/>
          <ac:spMkLst>
            <pc:docMk/>
            <pc:sldMk cId="436977757" sldId="262"/>
            <ac:spMk id="118" creationId="{2C2A2F1B-A6C2-587C-4309-AA0C6B2A15F9}"/>
          </ac:spMkLst>
        </pc:spChg>
        <pc:spChg chg="mod">
          <ac:chgData name="Ann Igolkina" userId="4d1b5d7ddf2bbc78" providerId="LiveId" clId="{B3EDCB23-BBD4-AC4F-B1B2-4145A44040C4}" dt="2023-10-03T10:18:42.937" v="2343"/>
          <ac:spMkLst>
            <pc:docMk/>
            <pc:sldMk cId="436977757" sldId="262"/>
            <ac:spMk id="119" creationId="{5F69F5D8-2BA9-9254-F05E-E1F037578FAC}"/>
          </ac:spMkLst>
        </pc:spChg>
        <pc:spChg chg="mod">
          <ac:chgData name="Ann Igolkina" userId="4d1b5d7ddf2bbc78" providerId="LiveId" clId="{B3EDCB23-BBD4-AC4F-B1B2-4145A44040C4}" dt="2023-10-03T10:18:42.937" v="2343"/>
          <ac:spMkLst>
            <pc:docMk/>
            <pc:sldMk cId="436977757" sldId="262"/>
            <ac:spMk id="127" creationId="{1710F9AD-A171-202D-EE06-6FD99B1E1CC5}"/>
          </ac:spMkLst>
        </pc:spChg>
        <pc:spChg chg="mod">
          <ac:chgData name="Ann Igolkina" userId="4d1b5d7ddf2bbc78" providerId="LiveId" clId="{B3EDCB23-BBD4-AC4F-B1B2-4145A44040C4}" dt="2023-10-03T10:18:42.937" v="2343"/>
          <ac:spMkLst>
            <pc:docMk/>
            <pc:sldMk cId="436977757" sldId="262"/>
            <ac:spMk id="128" creationId="{913BDB35-5D31-1C8D-35A0-FCA9AD595DD5}"/>
          </ac:spMkLst>
        </pc:spChg>
        <pc:spChg chg="mod">
          <ac:chgData name="Ann Igolkina" userId="4d1b5d7ddf2bbc78" providerId="LiveId" clId="{B3EDCB23-BBD4-AC4F-B1B2-4145A44040C4}" dt="2023-10-03T10:18:42.937" v="2343"/>
          <ac:spMkLst>
            <pc:docMk/>
            <pc:sldMk cId="436977757" sldId="262"/>
            <ac:spMk id="129" creationId="{61D19BCD-D1F3-5D25-9187-AFEB9A8D9EAA}"/>
          </ac:spMkLst>
        </pc:spChg>
        <pc:spChg chg="mod">
          <ac:chgData name="Ann Igolkina" userId="4d1b5d7ddf2bbc78" providerId="LiveId" clId="{B3EDCB23-BBD4-AC4F-B1B2-4145A44040C4}" dt="2023-10-03T10:18:42.937" v="2343"/>
          <ac:spMkLst>
            <pc:docMk/>
            <pc:sldMk cId="436977757" sldId="262"/>
            <ac:spMk id="130" creationId="{4833F33A-F098-5B94-4486-1D55972FC58A}"/>
          </ac:spMkLst>
        </pc:spChg>
        <pc:spChg chg="mod">
          <ac:chgData name="Ann Igolkina" userId="4d1b5d7ddf2bbc78" providerId="LiveId" clId="{B3EDCB23-BBD4-AC4F-B1B2-4145A44040C4}" dt="2023-10-03T10:18:42.937" v="2343"/>
          <ac:spMkLst>
            <pc:docMk/>
            <pc:sldMk cId="436977757" sldId="262"/>
            <ac:spMk id="131" creationId="{4DFE4FE1-2BAA-4145-CAFC-FE33649F73CC}"/>
          </ac:spMkLst>
        </pc:spChg>
        <pc:spChg chg="mod">
          <ac:chgData name="Ann Igolkina" userId="4d1b5d7ddf2bbc78" providerId="LiveId" clId="{B3EDCB23-BBD4-AC4F-B1B2-4145A44040C4}" dt="2023-10-03T10:18:42.937" v="2343"/>
          <ac:spMkLst>
            <pc:docMk/>
            <pc:sldMk cId="436977757" sldId="262"/>
            <ac:spMk id="140" creationId="{324BEE1C-D514-2287-2CC1-CE8278C45434}"/>
          </ac:spMkLst>
        </pc:spChg>
        <pc:spChg chg="mod">
          <ac:chgData name="Ann Igolkina" userId="4d1b5d7ddf2bbc78" providerId="LiveId" clId="{B3EDCB23-BBD4-AC4F-B1B2-4145A44040C4}" dt="2023-10-03T10:18:42.937" v="2343"/>
          <ac:spMkLst>
            <pc:docMk/>
            <pc:sldMk cId="436977757" sldId="262"/>
            <ac:spMk id="141" creationId="{F5B8495F-A5FD-CA83-D0F3-827824B5D256}"/>
          </ac:spMkLst>
        </pc:spChg>
        <pc:spChg chg="mod">
          <ac:chgData name="Ann Igolkina" userId="4d1b5d7ddf2bbc78" providerId="LiveId" clId="{B3EDCB23-BBD4-AC4F-B1B2-4145A44040C4}" dt="2023-10-03T10:18:42.937" v="2343"/>
          <ac:spMkLst>
            <pc:docMk/>
            <pc:sldMk cId="436977757" sldId="262"/>
            <ac:spMk id="142" creationId="{84A4F6ED-B5D0-2AA9-315D-D201B85FE67E}"/>
          </ac:spMkLst>
        </pc:spChg>
        <pc:spChg chg="mod">
          <ac:chgData name="Ann Igolkina" userId="4d1b5d7ddf2bbc78" providerId="LiveId" clId="{B3EDCB23-BBD4-AC4F-B1B2-4145A44040C4}" dt="2023-10-03T10:18:42.937" v="2343"/>
          <ac:spMkLst>
            <pc:docMk/>
            <pc:sldMk cId="436977757" sldId="262"/>
            <ac:spMk id="143" creationId="{DA5B0249-8A99-FB8F-4F47-F23DCFFA3D50}"/>
          </ac:spMkLst>
        </pc:spChg>
        <pc:spChg chg="mod">
          <ac:chgData name="Ann Igolkina" userId="4d1b5d7ddf2bbc78" providerId="LiveId" clId="{B3EDCB23-BBD4-AC4F-B1B2-4145A44040C4}" dt="2023-10-03T10:18:42.937" v="2343"/>
          <ac:spMkLst>
            <pc:docMk/>
            <pc:sldMk cId="436977757" sldId="262"/>
            <ac:spMk id="144" creationId="{3FD3FE0F-6F92-F252-F0A3-6F21E2321807}"/>
          </ac:spMkLst>
        </pc:spChg>
        <pc:spChg chg="add mod">
          <ac:chgData name="Ann Igolkina" userId="4d1b5d7ddf2bbc78" providerId="LiveId" clId="{B3EDCB23-BBD4-AC4F-B1B2-4145A44040C4}" dt="2023-10-03T10:23:46.350" v="2373" actId="1076"/>
          <ac:spMkLst>
            <pc:docMk/>
            <pc:sldMk cId="436977757" sldId="262"/>
            <ac:spMk id="152" creationId="{13F79671-CBF9-9986-B880-5237ABD3D195}"/>
          </ac:spMkLst>
        </pc:spChg>
        <pc:spChg chg="add mod">
          <ac:chgData name="Ann Igolkina" userId="4d1b5d7ddf2bbc78" providerId="LiveId" clId="{B3EDCB23-BBD4-AC4F-B1B2-4145A44040C4}" dt="2023-10-03T10:23:46.350" v="2373" actId="1076"/>
          <ac:spMkLst>
            <pc:docMk/>
            <pc:sldMk cId="436977757" sldId="262"/>
            <ac:spMk id="155" creationId="{7426CFD1-F434-DCCB-FFC2-1D10929EB14D}"/>
          </ac:spMkLst>
        </pc:spChg>
        <pc:spChg chg="add del mod">
          <ac:chgData name="Ann Igolkina" userId="4d1b5d7ddf2bbc78" providerId="LiveId" clId="{B3EDCB23-BBD4-AC4F-B1B2-4145A44040C4}" dt="2023-10-04T10:34:41.071" v="2431" actId="478"/>
          <ac:spMkLst>
            <pc:docMk/>
            <pc:sldMk cId="436977757" sldId="262"/>
            <ac:spMk id="156" creationId="{E1C45F36-5EB0-6D55-03E8-025C2A89BDD7}"/>
          </ac:spMkLst>
        </pc:spChg>
        <pc:spChg chg="add mod">
          <ac:chgData name="Ann Igolkina" userId="4d1b5d7ddf2bbc78" providerId="LiveId" clId="{B3EDCB23-BBD4-AC4F-B1B2-4145A44040C4}" dt="2023-10-04T10:34:43.730" v="2433" actId="20577"/>
          <ac:spMkLst>
            <pc:docMk/>
            <pc:sldMk cId="436977757" sldId="262"/>
            <ac:spMk id="157" creationId="{7361E60C-84B7-B70F-46D1-212D96995F71}"/>
          </ac:spMkLst>
        </pc:spChg>
        <pc:spChg chg="add mod">
          <ac:chgData name="Ann Igolkina" userId="4d1b5d7ddf2bbc78" providerId="LiveId" clId="{B3EDCB23-BBD4-AC4F-B1B2-4145A44040C4}" dt="2023-10-03T10:23:53.244" v="2376" actId="20577"/>
          <ac:spMkLst>
            <pc:docMk/>
            <pc:sldMk cId="436977757" sldId="262"/>
            <ac:spMk id="158" creationId="{76B505B8-0172-9603-E5DD-638937B91846}"/>
          </ac:spMkLst>
        </pc:spChg>
        <pc:grpChg chg="add del mod">
          <ac:chgData name="Ann Igolkina" userId="4d1b5d7ddf2bbc78" providerId="LiveId" clId="{B3EDCB23-BBD4-AC4F-B1B2-4145A44040C4}" dt="2023-10-03T09:39:45.234" v="2282" actId="21"/>
          <ac:grpSpMkLst>
            <pc:docMk/>
            <pc:sldMk cId="436977757" sldId="262"/>
            <ac:grpSpMk id="2" creationId="{C8B334C4-20E0-7838-C4AC-F76AC9B56C7C}"/>
          </ac:grpSpMkLst>
        </pc:grpChg>
        <pc:grpChg chg="mod">
          <ac:chgData name="Ann Igolkina" userId="4d1b5d7ddf2bbc78" providerId="LiveId" clId="{B3EDCB23-BBD4-AC4F-B1B2-4145A44040C4}" dt="2023-10-03T09:03:18.630" v="2215"/>
          <ac:grpSpMkLst>
            <pc:docMk/>
            <pc:sldMk cId="436977757" sldId="262"/>
            <ac:grpSpMk id="3" creationId="{53CB5452-7EB6-FB11-60D2-41E5E354A442}"/>
          </ac:grpSpMkLst>
        </pc:grpChg>
        <pc:grpChg chg="mod">
          <ac:chgData name="Ann Igolkina" userId="4d1b5d7ddf2bbc78" providerId="LiveId" clId="{B3EDCB23-BBD4-AC4F-B1B2-4145A44040C4}" dt="2023-10-03T09:03:18.630" v="2215"/>
          <ac:grpSpMkLst>
            <pc:docMk/>
            <pc:sldMk cId="436977757" sldId="262"/>
            <ac:grpSpMk id="4" creationId="{7F64BDE4-21E1-D899-75A4-75F5C22C0DBA}"/>
          </ac:grpSpMkLst>
        </pc:grpChg>
        <pc:grpChg chg="mod">
          <ac:chgData name="Ann Igolkina" userId="4d1b5d7ddf2bbc78" providerId="LiveId" clId="{B3EDCB23-BBD4-AC4F-B1B2-4145A44040C4}" dt="2023-10-03T09:03:18.630" v="2215"/>
          <ac:grpSpMkLst>
            <pc:docMk/>
            <pc:sldMk cId="436977757" sldId="262"/>
            <ac:grpSpMk id="5" creationId="{C96DC95F-65CF-2A46-336D-2292C71821EC}"/>
          </ac:grpSpMkLst>
        </pc:grpChg>
        <pc:grpChg chg="mod">
          <ac:chgData name="Ann Igolkina" userId="4d1b5d7ddf2bbc78" providerId="LiveId" clId="{B3EDCB23-BBD4-AC4F-B1B2-4145A44040C4}" dt="2023-10-04T14:53:48.986" v="2614"/>
          <ac:grpSpMkLst>
            <pc:docMk/>
            <pc:sldMk cId="436977757" sldId="262"/>
            <ac:grpSpMk id="18" creationId="{C8F610A6-9C89-C242-BBD3-04345ECA187A}"/>
          </ac:grpSpMkLst>
        </pc:grpChg>
        <pc:grpChg chg="add">
          <ac:chgData name="Ann Igolkina" userId="4d1b5d7ddf2bbc78" providerId="LiveId" clId="{B3EDCB23-BBD4-AC4F-B1B2-4145A44040C4}" dt="2023-10-04T10:50:31.279" v="2477" actId="164"/>
          <ac:grpSpMkLst>
            <pc:docMk/>
            <pc:sldMk cId="436977757" sldId="262"/>
            <ac:grpSpMk id="20" creationId="{17E5B060-F4CA-A61F-EF2B-E43C3C9A4A9A}"/>
          </ac:grpSpMkLst>
        </pc:grpChg>
        <pc:grpChg chg="add mod">
          <ac:chgData name="Ann Igolkina" userId="4d1b5d7ddf2bbc78" providerId="LiveId" clId="{B3EDCB23-BBD4-AC4F-B1B2-4145A44040C4}" dt="2023-10-04T10:50:46.222" v="2483" actId="1076"/>
          <ac:grpSpMkLst>
            <pc:docMk/>
            <pc:sldMk cId="436977757" sldId="262"/>
            <ac:grpSpMk id="22" creationId="{4BF56606-477B-71F8-86FA-A4B70E8AD85A}"/>
          </ac:grpSpMkLst>
        </pc:grpChg>
        <pc:grpChg chg="mod">
          <ac:chgData name="Ann Igolkina" userId="4d1b5d7ddf2bbc78" providerId="LiveId" clId="{B3EDCB23-BBD4-AC4F-B1B2-4145A44040C4}" dt="2023-10-03T09:03:18.630" v="2215"/>
          <ac:grpSpMkLst>
            <pc:docMk/>
            <pc:sldMk cId="436977757" sldId="262"/>
            <ac:grpSpMk id="25" creationId="{95326B41-6623-FEA1-8498-4C6DE2C96622}"/>
          </ac:grpSpMkLst>
        </pc:grpChg>
        <pc:grpChg chg="mod">
          <ac:chgData name="Ann Igolkina" userId="4d1b5d7ddf2bbc78" providerId="LiveId" clId="{B3EDCB23-BBD4-AC4F-B1B2-4145A44040C4}" dt="2023-10-03T09:03:18.630" v="2215"/>
          <ac:grpSpMkLst>
            <pc:docMk/>
            <pc:sldMk cId="436977757" sldId="262"/>
            <ac:grpSpMk id="26" creationId="{BB533406-BA78-5433-98B0-336EB792AF30}"/>
          </ac:grpSpMkLst>
        </pc:grpChg>
        <pc:grpChg chg="add">
          <ac:chgData name="Ann Igolkina" userId="4d1b5d7ddf2bbc78" providerId="LiveId" clId="{B3EDCB23-BBD4-AC4F-B1B2-4145A44040C4}" dt="2023-10-04T11:05:22.678" v="2496" actId="164"/>
          <ac:grpSpMkLst>
            <pc:docMk/>
            <pc:sldMk cId="436977757" sldId="262"/>
            <ac:grpSpMk id="27" creationId="{5D4B6317-70F0-1F96-9AE5-959FFAFCD875}"/>
          </ac:grpSpMkLst>
        </pc:grpChg>
        <pc:grpChg chg="mod">
          <ac:chgData name="Ann Igolkina" userId="4d1b5d7ddf2bbc78" providerId="LiveId" clId="{B3EDCB23-BBD4-AC4F-B1B2-4145A44040C4}" dt="2023-10-04T14:53:56.345" v="2622"/>
          <ac:grpSpMkLst>
            <pc:docMk/>
            <pc:sldMk cId="436977757" sldId="262"/>
            <ac:grpSpMk id="32" creationId="{FB117450-B3C6-F969-CFDA-8FC15C3E48C0}"/>
          </ac:grpSpMkLst>
        </pc:grpChg>
        <pc:grpChg chg="mod">
          <ac:chgData name="Ann Igolkina" userId="4d1b5d7ddf2bbc78" providerId="LiveId" clId="{B3EDCB23-BBD4-AC4F-B1B2-4145A44040C4}" dt="2023-10-04T14:55:32.619" v="2631"/>
          <ac:grpSpMkLst>
            <pc:docMk/>
            <pc:sldMk cId="436977757" sldId="262"/>
            <ac:grpSpMk id="39" creationId="{F825908F-3F58-887C-2CC7-3C679FE64C64}"/>
          </ac:grpSpMkLst>
        </pc:grpChg>
        <pc:grpChg chg="del mod">
          <ac:chgData name="Ann Igolkina" userId="4d1b5d7ddf2bbc78" providerId="LiveId" clId="{B3EDCB23-BBD4-AC4F-B1B2-4145A44040C4}" dt="2023-10-04T14:58:44.305" v="2643"/>
          <ac:grpSpMkLst>
            <pc:docMk/>
            <pc:sldMk cId="436977757" sldId="262"/>
            <ac:grpSpMk id="47" creationId="{8D30F26B-6AC2-713D-5BD8-7F299C9A7048}"/>
          </ac:grpSpMkLst>
        </pc:grpChg>
        <pc:grpChg chg="mod">
          <ac:chgData name="Ann Igolkina" userId="4d1b5d7ddf2bbc78" providerId="LiveId" clId="{B3EDCB23-BBD4-AC4F-B1B2-4145A44040C4}" dt="2023-10-04T14:58:44.305" v="2643"/>
          <ac:grpSpMkLst>
            <pc:docMk/>
            <pc:sldMk cId="436977757" sldId="262"/>
            <ac:grpSpMk id="51" creationId="{F7FBDB2B-CBB8-346A-3D79-914E4E92183B}"/>
          </ac:grpSpMkLst>
        </pc:grpChg>
        <pc:grpChg chg="add del mod">
          <ac:chgData name="Ann Igolkina" userId="4d1b5d7ddf2bbc78" providerId="LiveId" clId="{B3EDCB23-BBD4-AC4F-B1B2-4145A44040C4}" dt="2023-10-03T09:51:45.273" v="2285" actId="21"/>
          <ac:grpSpMkLst>
            <pc:docMk/>
            <pc:sldMk cId="436977757" sldId="262"/>
            <ac:grpSpMk id="52" creationId="{AC88C22B-0DA1-FD3F-D0AF-F72D95C52CA0}"/>
          </ac:grpSpMkLst>
        </pc:grpChg>
        <pc:grpChg chg="mod">
          <ac:chgData name="Ann Igolkina" userId="4d1b5d7ddf2bbc78" providerId="LiveId" clId="{B3EDCB23-BBD4-AC4F-B1B2-4145A44040C4}" dt="2023-10-05T09:47:56.119" v="2663"/>
          <ac:grpSpMkLst>
            <pc:docMk/>
            <pc:sldMk cId="436977757" sldId="262"/>
            <ac:grpSpMk id="52" creationId="{F7906EE1-117E-068D-6A20-B1A2DF9EFF82}"/>
          </ac:grpSpMkLst>
        </pc:grpChg>
        <pc:grpChg chg="mod">
          <ac:chgData name="Ann Igolkina" userId="4d1b5d7ddf2bbc78" providerId="LiveId" clId="{B3EDCB23-BBD4-AC4F-B1B2-4145A44040C4}" dt="2023-10-03T09:39:56.032" v="2283"/>
          <ac:grpSpMkLst>
            <pc:docMk/>
            <pc:sldMk cId="436977757" sldId="262"/>
            <ac:grpSpMk id="53" creationId="{85FA9DFC-8E6C-C76F-189D-B48444687ECF}"/>
          </ac:grpSpMkLst>
        </pc:grpChg>
        <pc:grpChg chg="mod">
          <ac:chgData name="Ann Igolkina" userId="4d1b5d7ddf2bbc78" providerId="LiveId" clId="{B3EDCB23-BBD4-AC4F-B1B2-4145A44040C4}" dt="2023-10-05T09:47:56.119" v="2663"/>
          <ac:grpSpMkLst>
            <pc:docMk/>
            <pc:sldMk cId="436977757" sldId="262"/>
            <ac:grpSpMk id="53" creationId="{A4E9A9FB-346D-DEB1-B0D9-54443FB0B6F8}"/>
          </ac:grpSpMkLst>
        </pc:grpChg>
        <pc:grpChg chg="mod">
          <ac:chgData name="Ann Igolkina" userId="4d1b5d7ddf2bbc78" providerId="LiveId" clId="{B3EDCB23-BBD4-AC4F-B1B2-4145A44040C4}" dt="2023-10-03T09:39:56.032" v="2283"/>
          <ac:grpSpMkLst>
            <pc:docMk/>
            <pc:sldMk cId="436977757" sldId="262"/>
            <ac:grpSpMk id="54" creationId="{586FA5C5-6BA6-039A-DAA5-FDB0DA581D52}"/>
          </ac:grpSpMkLst>
        </pc:grpChg>
        <pc:grpChg chg="mod">
          <ac:chgData name="Ann Igolkina" userId="4d1b5d7ddf2bbc78" providerId="LiveId" clId="{B3EDCB23-BBD4-AC4F-B1B2-4145A44040C4}" dt="2023-10-03T09:39:56.032" v="2283"/>
          <ac:grpSpMkLst>
            <pc:docMk/>
            <pc:sldMk cId="436977757" sldId="262"/>
            <ac:grpSpMk id="55" creationId="{3F6930BC-223F-8A3E-C937-1EBB39AF954E}"/>
          </ac:grpSpMkLst>
        </pc:grpChg>
        <pc:grpChg chg="mod">
          <ac:chgData name="Ann Igolkina" userId="4d1b5d7ddf2bbc78" providerId="LiveId" clId="{B3EDCB23-BBD4-AC4F-B1B2-4145A44040C4}" dt="2023-10-05T09:48:18.562" v="2668"/>
          <ac:grpSpMkLst>
            <pc:docMk/>
            <pc:sldMk cId="436977757" sldId="262"/>
            <ac:grpSpMk id="58" creationId="{FAD45EEB-B197-A4DF-54E5-6CFD2223CC49}"/>
          </ac:grpSpMkLst>
        </pc:grpChg>
        <pc:grpChg chg="mod">
          <ac:chgData name="Ann Igolkina" userId="4d1b5d7ddf2bbc78" providerId="LiveId" clId="{B3EDCB23-BBD4-AC4F-B1B2-4145A44040C4}" dt="2023-10-03T09:39:56.032" v="2283"/>
          <ac:grpSpMkLst>
            <pc:docMk/>
            <pc:sldMk cId="436977757" sldId="262"/>
            <ac:grpSpMk id="75" creationId="{9152CC61-6B9E-6D7F-D7AF-0E395FAF2634}"/>
          </ac:grpSpMkLst>
        </pc:grpChg>
        <pc:grpChg chg="mod">
          <ac:chgData name="Ann Igolkina" userId="4d1b5d7ddf2bbc78" providerId="LiveId" clId="{B3EDCB23-BBD4-AC4F-B1B2-4145A44040C4}" dt="2023-10-03T09:39:56.032" v="2283"/>
          <ac:grpSpMkLst>
            <pc:docMk/>
            <pc:sldMk cId="436977757" sldId="262"/>
            <ac:grpSpMk id="76" creationId="{EFB4B689-0776-79A8-4127-CE09B53050F5}"/>
          </ac:grpSpMkLst>
        </pc:grpChg>
        <pc:grpChg chg="add mod">
          <ac:chgData name="Ann Igolkina" userId="4d1b5d7ddf2bbc78" providerId="LiveId" clId="{B3EDCB23-BBD4-AC4F-B1B2-4145A44040C4}" dt="2023-10-03T10:23:46.350" v="2373" actId="1076"/>
          <ac:grpSpMkLst>
            <pc:docMk/>
            <pc:sldMk cId="436977757" sldId="262"/>
            <ac:grpSpMk id="102" creationId="{6EDE6CF2-6219-19FC-A8DD-6BDD93444050}"/>
          </ac:grpSpMkLst>
        </pc:grpChg>
        <pc:grpChg chg="mod">
          <ac:chgData name="Ann Igolkina" userId="4d1b5d7ddf2bbc78" providerId="LiveId" clId="{B3EDCB23-BBD4-AC4F-B1B2-4145A44040C4}" dt="2023-10-03T10:18:42.937" v="2343"/>
          <ac:grpSpMkLst>
            <pc:docMk/>
            <pc:sldMk cId="436977757" sldId="262"/>
            <ac:grpSpMk id="103" creationId="{A6103255-D5F2-C675-F3BB-D0D97E4CB3DC}"/>
          </ac:grpSpMkLst>
        </pc:grpChg>
        <pc:grpChg chg="mod">
          <ac:chgData name="Ann Igolkina" userId="4d1b5d7ddf2bbc78" providerId="LiveId" clId="{B3EDCB23-BBD4-AC4F-B1B2-4145A44040C4}" dt="2023-10-03T10:18:42.937" v="2343"/>
          <ac:grpSpMkLst>
            <pc:docMk/>
            <pc:sldMk cId="436977757" sldId="262"/>
            <ac:grpSpMk id="104" creationId="{E857DB5A-A0E2-CD06-1327-9E584E0009D4}"/>
          </ac:grpSpMkLst>
        </pc:grpChg>
        <pc:grpChg chg="mod">
          <ac:chgData name="Ann Igolkina" userId="4d1b5d7ddf2bbc78" providerId="LiveId" clId="{B3EDCB23-BBD4-AC4F-B1B2-4145A44040C4}" dt="2023-10-03T10:18:42.937" v="2343"/>
          <ac:grpSpMkLst>
            <pc:docMk/>
            <pc:sldMk cId="436977757" sldId="262"/>
            <ac:grpSpMk id="105" creationId="{FA3DCCDD-3AE4-4D2A-E22A-E5B02BAA5E4C}"/>
          </ac:grpSpMkLst>
        </pc:grpChg>
        <pc:grpChg chg="mod">
          <ac:chgData name="Ann Igolkina" userId="4d1b5d7ddf2bbc78" providerId="LiveId" clId="{B3EDCB23-BBD4-AC4F-B1B2-4145A44040C4}" dt="2023-10-03T10:18:42.937" v="2343"/>
          <ac:grpSpMkLst>
            <pc:docMk/>
            <pc:sldMk cId="436977757" sldId="262"/>
            <ac:grpSpMk id="125" creationId="{0FEECD78-B2B9-602D-3699-61800376FECB}"/>
          </ac:grpSpMkLst>
        </pc:grpChg>
        <pc:grpChg chg="mod">
          <ac:chgData name="Ann Igolkina" userId="4d1b5d7ddf2bbc78" providerId="LiveId" clId="{B3EDCB23-BBD4-AC4F-B1B2-4145A44040C4}" dt="2023-10-03T10:18:42.937" v="2343"/>
          <ac:grpSpMkLst>
            <pc:docMk/>
            <pc:sldMk cId="436977757" sldId="262"/>
            <ac:grpSpMk id="126" creationId="{91A85F18-9AFF-0A28-3AE7-F4D2C2A27EE7}"/>
          </ac:grpSpMkLst>
        </pc:grpChg>
        <pc:picChg chg="add mod">
          <ac:chgData name="Ann Igolkina" userId="4d1b5d7ddf2bbc78" providerId="LiveId" clId="{B3EDCB23-BBD4-AC4F-B1B2-4145A44040C4}" dt="2023-10-04T10:34:51.742" v="2434" actId="1076"/>
          <ac:picMkLst>
            <pc:docMk/>
            <pc:sldMk cId="436977757" sldId="262"/>
            <ac:picMk id="3" creationId="{79B5959B-75D1-039F-91D2-2332FC883ED4}"/>
          </ac:picMkLst>
        </pc:picChg>
        <pc:picChg chg="add del mod">
          <ac:chgData name="Ann Igolkina" userId="4d1b5d7ddf2bbc78" providerId="LiveId" clId="{B3EDCB23-BBD4-AC4F-B1B2-4145A44040C4}" dt="2023-10-04T13:04:33.442" v="2511" actId="21"/>
          <ac:picMkLst>
            <pc:docMk/>
            <pc:sldMk cId="436977757" sldId="262"/>
            <ac:picMk id="4" creationId="{E9B09B51-9DE6-3FF4-E6E7-CF2AFB7E3C57}"/>
          </ac:picMkLst>
        </pc:picChg>
        <pc:picChg chg="add mod">
          <ac:chgData name="Ann Igolkina" userId="4d1b5d7ddf2bbc78" providerId="LiveId" clId="{B3EDCB23-BBD4-AC4F-B1B2-4145A44040C4}" dt="2023-10-04T10:50:17.079" v="2474" actId="1076"/>
          <ac:picMkLst>
            <pc:docMk/>
            <pc:sldMk cId="436977757" sldId="262"/>
            <ac:picMk id="5" creationId="{C89BDDDF-32ED-2AB7-D137-276A93055B35}"/>
          </ac:picMkLst>
        </pc:picChg>
        <pc:picChg chg="add mod">
          <ac:chgData name="Ann Igolkina" userId="4d1b5d7ddf2bbc78" providerId="LiveId" clId="{B3EDCB23-BBD4-AC4F-B1B2-4145A44040C4}" dt="2023-10-04T10:43:43.262" v="2448" actId="1076"/>
          <ac:picMkLst>
            <pc:docMk/>
            <pc:sldMk cId="436977757" sldId="262"/>
            <ac:picMk id="9" creationId="{4553C71C-722C-5ED9-D755-9D3D68D9D8B2}"/>
          </ac:picMkLst>
        </pc:picChg>
        <pc:picChg chg="add del mod">
          <ac:chgData name="Ann Igolkina" userId="4d1b5d7ddf2bbc78" providerId="LiveId" clId="{B3EDCB23-BBD4-AC4F-B1B2-4145A44040C4}" dt="2023-10-04T10:47:15.017" v="2459" actId="478"/>
          <ac:picMkLst>
            <pc:docMk/>
            <pc:sldMk cId="436977757" sldId="262"/>
            <ac:picMk id="13" creationId="{78D15BEB-BBEC-4785-FB8A-C7DD76A583B9}"/>
          </ac:picMkLst>
        </pc:picChg>
        <pc:picChg chg="add mod">
          <ac:chgData name="Ann Igolkina" userId="4d1b5d7ddf2bbc78" providerId="LiveId" clId="{B3EDCB23-BBD4-AC4F-B1B2-4145A44040C4}" dt="2023-10-04T10:47:32.249" v="2463" actId="1076"/>
          <ac:picMkLst>
            <pc:docMk/>
            <pc:sldMk cId="436977757" sldId="262"/>
            <ac:picMk id="15" creationId="{B3509E53-D3D7-9277-22BB-9D7D9385B9B4}"/>
          </ac:picMkLst>
        </pc:picChg>
        <pc:picChg chg="add mod">
          <ac:chgData name="Ann Igolkina" userId="4d1b5d7ddf2bbc78" providerId="LiveId" clId="{B3EDCB23-BBD4-AC4F-B1B2-4145A44040C4}" dt="2023-10-04T10:49:29.909" v="2468" actId="1076"/>
          <ac:picMkLst>
            <pc:docMk/>
            <pc:sldMk cId="436977757" sldId="262"/>
            <ac:picMk id="17" creationId="{5EDC4E60-7ADF-3F73-1ED4-77DCE6D06A36}"/>
          </ac:picMkLst>
        </pc:picChg>
        <pc:picChg chg="add mod">
          <ac:chgData name="Ann Igolkina" userId="4d1b5d7ddf2bbc78" providerId="LiveId" clId="{B3EDCB23-BBD4-AC4F-B1B2-4145A44040C4}" dt="2023-10-04T10:50:18.455" v="2475" actId="1076"/>
          <ac:picMkLst>
            <pc:docMk/>
            <pc:sldMk cId="436977757" sldId="262"/>
            <ac:picMk id="19" creationId="{5C6503B5-BCCC-42F5-BEE1-47D4BCC8A47D}"/>
          </ac:picMkLst>
        </pc:picChg>
        <pc:picChg chg="add del mod">
          <ac:chgData name="Ann Igolkina" userId="4d1b5d7ddf2bbc78" providerId="LiveId" clId="{B3EDCB23-BBD4-AC4F-B1B2-4145A44040C4}" dt="2023-10-04T10:56:05.004" v="2486" actId="478"/>
          <ac:picMkLst>
            <pc:docMk/>
            <pc:sldMk cId="436977757" sldId="262"/>
            <ac:picMk id="24" creationId="{534790D7-2377-210E-19A3-8D142E67672C}"/>
          </ac:picMkLst>
        </pc:picChg>
        <pc:picChg chg="add mod">
          <ac:chgData name="Ann Igolkina" userId="4d1b5d7ddf2bbc78" providerId="LiveId" clId="{B3EDCB23-BBD4-AC4F-B1B2-4145A44040C4}" dt="2023-10-04T10:56:26.248" v="2490" actId="1076"/>
          <ac:picMkLst>
            <pc:docMk/>
            <pc:sldMk cId="436977757" sldId="262"/>
            <ac:picMk id="26" creationId="{6252E9DB-355E-E8D5-054D-0ADC4C184721}"/>
          </ac:picMkLst>
        </pc:picChg>
        <pc:picChg chg="add del mod">
          <ac:chgData name="Ann Igolkina" userId="4d1b5d7ddf2bbc78" providerId="LiveId" clId="{B3EDCB23-BBD4-AC4F-B1B2-4145A44040C4}" dt="2023-10-04T10:47:13.633" v="2458" actId="478"/>
          <ac:picMkLst>
            <pc:docMk/>
            <pc:sldMk cId="436977757" sldId="262"/>
            <ac:picMk id="153" creationId="{6F4F2D5A-B0A0-7F2A-6B30-5FDB26ECB477}"/>
          </ac:picMkLst>
        </pc:picChg>
        <pc:picChg chg="add del mod">
          <ac:chgData name="Ann Igolkina" userId="4d1b5d7ddf2bbc78" providerId="LiveId" clId="{B3EDCB23-BBD4-AC4F-B1B2-4145A44040C4}" dt="2023-10-04T10:34:36.852" v="2429" actId="478"/>
          <ac:picMkLst>
            <pc:docMk/>
            <pc:sldMk cId="436977757" sldId="262"/>
            <ac:picMk id="154" creationId="{E6A36EE8-256F-B5E3-189E-FFC6980EC43F}"/>
          </ac:picMkLst>
        </pc:picChg>
        <pc:inkChg chg="add mod">
          <ac:chgData name="Ann Igolkina" userId="4d1b5d7ddf2bbc78" providerId="LiveId" clId="{B3EDCB23-BBD4-AC4F-B1B2-4145A44040C4}" dt="2023-10-05T09:47:56.119" v="2663"/>
          <ac:inkMkLst>
            <pc:docMk/>
            <pc:sldMk cId="436977757" sldId="262"/>
            <ac:inkMk id="2" creationId="{B4A8B720-B41C-5200-C46A-1E0F8E8AA09E}"/>
          </ac:inkMkLst>
        </pc:inkChg>
        <pc:inkChg chg="add mod">
          <ac:chgData name="Ann Igolkina" userId="4d1b5d7ddf2bbc78" providerId="LiveId" clId="{B3EDCB23-BBD4-AC4F-B1B2-4145A44040C4}" dt="2023-10-05T09:47:56.119" v="2663"/>
          <ac:inkMkLst>
            <pc:docMk/>
            <pc:sldMk cId="436977757" sldId="262"/>
            <ac:inkMk id="4" creationId="{5A1A678B-4742-D844-A5A7-308403E77A3A}"/>
          </ac:inkMkLst>
        </pc:inkChg>
        <pc:inkChg chg="add del">
          <ac:chgData name="Ann Igolkina" userId="4d1b5d7ddf2bbc78" providerId="LiveId" clId="{B3EDCB23-BBD4-AC4F-B1B2-4145A44040C4}" dt="2023-10-04T14:53:36.342" v="2609" actId="9405"/>
          <ac:inkMkLst>
            <pc:docMk/>
            <pc:sldMk cId="436977757" sldId="262"/>
            <ac:inkMk id="8" creationId="{8CDA1BB1-121B-9DAD-5772-7422EE6A0C06}"/>
          </ac:inkMkLst>
        </pc:inkChg>
        <pc:inkChg chg="add mod">
          <ac:chgData name="Ann Igolkina" userId="4d1b5d7ddf2bbc78" providerId="LiveId" clId="{B3EDCB23-BBD4-AC4F-B1B2-4145A44040C4}" dt="2023-10-05T09:47:56.119" v="2663"/>
          <ac:inkMkLst>
            <pc:docMk/>
            <pc:sldMk cId="436977757" sldId="262"/>
            <ac:inkMk id="8" creationId="{8D0DD85C-9CA9-8F5F-2A24-CD546A23E319}"/>
          </ac:inkMkLst>
        </pc:inkChg>
        <pc:inkChg chg="add">
          <ac:chgData name="Ann Igolkina" userId="4d1b5d7ddf2bbc78" providerId="LiveId" clId="{B3EDCB23-BBD4-AC4F-B1B2-4145A44040C4}" dt="2023-10-04T14:53:38.948" v="2610" actId="9405"/>
          <ac:inkMkLst>
            <pc:docMk/>
            <pc:sldMk cId="436977757" sldId="262"/>
            <ac:inkMk id="12" creationId="{D723343B-FC37-8D81-2275-9880268436EA}"/>
          </ac:inkMkLst>
        </pc:inkChg>
        <pc:inkChg chg="add">
          <ac:chgData name="Ann Igolkina" userId="4d1b5d7ddf2bbc78" providerId="LiveId" clId="{B3EDCB23-BBD4-AC4F-B1B2-4145A44040C4}" dt="2023-10-04T14:53:42.443" v="2611" actId="9405"/>
          <ac:inkMkLst>
            <pc:docMk/>
            <pc:sldMk cId="436977757" sldId="262"/>
            <ac:inkMk id="13" creationId="{9E6AB0CC-293F-9A15-F160-DA584CCFB959}"/>
          </ac:inkMkLst>
        </pc:inkChg>
        <pc:inkChg chg="add mod">
          <ac:chgData name="Ann Igolkina" userId="4d1b5d7ddf2bbc78" providerId="LiveId" clId="{B3EDCB23-BBD4-AC4F-B1B2-4145A44040C4}" dt="2023-10-04T14:53:48.986" v="2614"/>
          <ac:inkMkLst>
            <pc:docMk/>
            <pc:sldMk cId="436977757" sldId="262"/>
            <ac:inkMk id="14" creationId="{F0720B3D-BB5A-157B-39D7-2424F1FB77E6}"/>
          </ac:inkMkLst>
        </pc:inkChg>
        <pc:inkChg chg="add mod">
          <ac:chgData name="Ann Igolkina" userId="4d1b5d7ddf2bbc78" providerId="LiveId" clId="{B3EDCB23-BBD4-AC4F-B1B2-4145A44040C4}" dt="2023-10-04T14:53:48.986" v="2614"/>
          <ac:inkMkLst>
            <pc:docMk/>
            <pc:sldMk cId="436977757" sldId="262"/>
            <ac:inkMk id="16" creationId="{0AE618D2-E981-E898-81B4-E03D506CDF33}"/>
          </ac:inkMkLst>
        </pc:inkChg>
        <pc:inkChg chg="add">
          <ac:chgData name="Ann Igolkina" userId="4d1b5d7ddf2bbc78" providerId="LiveId" clId="{B3EDCB23-BBD4-AC4F-B1B2-4145A44040C4}" dt="2023-10-04T14:53:51.601" v="2615" actId="9405"/>
          <ac:inkMkLst>
            <pc:docMk/>
            <pc:sldMk cId="436977757" sldId="262"/>
            <ac:inkMk id="23" creationId="{B150F651-CB19-4C16-B8CE-E9C57BD39BEF}"/>
          </ac:inkMkLst>
        </pc:inkChg>
        <pc:inkChg chg="add">
          <ac:chgData name="Ann Igolkina" userId="4d1b5d7ddf2bbc78" providerId="LiveId" clId="{B3EDCB23-BBD4-AC4F-B1B2-4145A44040C4}" dt="2023-10-04T14:53:53.838" v="2616" actId="9405"/>
          <ac:inkMkLst>
            <pc:docMk/>
            <pc:sldMk cId="436977757" sldId="262"/>
            <ac:inkMk id="24" creationId="{E6F7A92E-718C-86DA-C6A1-728C0B21D7B4}"/>
          </ac:inkMkLst>
        </pc:inkChg>
        <pc:inkChg chg="add">
          <ac:chgData name="Ann Igolkina" userId="4d1b5d7ddf2bbc78" providerId="LiveId" clId="{B3EDCB23-BBD4-AC4F-B1B2-4145A44040C4}" dt="2023-10-04T14:53:54.213" v="2617" actId="9405"/>
          <ac:inkMkLst>
            <pc:docMk/>
            <pc:sldMk cId="436977757" sldId="262"/>
            <ac:inkMk id="25" creationId="{42A10534-B7AB-8D4A-B207-14DD2E412125}"/>
          </ac:inkMkLst>
        </pc:inkChg>
        <pc:inkChg chg="add">
          <ac:chgData name="Ann Igolkina" userId="4d1b5d7ddf2bbc78" providerId="LiveId" clId="{B3EDCB23-BBD4-AC4F-B1B2-4145A44040C4}" dt="2023-10-04T14:53:54.555" v="2618" actId="9405"/>
          <ac:inkMkLst>
            <pc:docMk/>
            <pc:sldMk cId="436977757" sldId="262"/>
            <ac:inkMk id="28" creationId="{037BB380-C076-89E3-A941-A0F2F31C155D}"/>
          </ac:inkMkLst>
        </pc:inkChg>
        <pc:inkChg chg="add">
          <ac:chgData name="Ann Igolkina" userId="4d1b5d7ddf2bbc78" providerId="LiveId" clId="{B3EDCB23-BBD4-AC4F-B1B2-4145A44040C4}" dt="2023-10-04T14:53:54.879" v="2619" actId="9405"/>
          <ac:inkMkLst>
            <pc:docMk/>
            <pc:sldMk cId="436977757" sldId="262"/>
            <ac:inkMk id="29" creationId="{705B8449-CC5F-0DEB-6BC5-A25F2826C893}"/>
          </ac:inkMkLst>
        </pc:inkChg>
        <pc:inkChg chg="add mod">
          <ac:chgData name="Ann Igolkina" userId="4d1b5d7ddf2bbc78" providerId="LiveId" clId="{B3EDCB23-BBD4-AC4F-B1B2-4145A44040C4}" dt="2023-10-04T14:53:56.345" v="2622"/>
          <ac:inkMkLst>
            <pc:docMk/>
            <pc:sldMk cId="436977757" sldId="262"/>
            <ac:inkMk id="30" creationId="{9D28AA1A-7E60-0B55-CF75-A741CCAE5CD9}"/>
          </ac:inkMkLst>
        </pc:inkChg>
        <pc:inkChg chg="add mod">
          <ac:chgData name="Ann Igolkina" userId="4d1b5d7ddf2bbc78" providerId="LiveId" clId="{B3EDCB23-BBD4-AC4F-B1B2-4145A44040C4}" dt="2023-10-04T14:53:56.345" v="2622"/>
          <ac:inkMkLst>
            <pc:docMk/>
            <pc:sldMk cId="436977757" sldId="262"/>
            <ac:inkMk id="31" creationId="{96873668-929C-E193-7FFE-411572BFCBEB}"/>
          </ac:inkMkLst>
        </pc:inkChg>
        <pc:inkChg chg="add">
          <ac:chgData name="Ann Igolkina" userId="4d1b5d7ddf2bbc78" providerId="LiveId" clId="{B3EDCB23-BBD4-AC4F-B1B2-4145A44040C4}" dt="2023-10-05T09:47:54.190" v="2660" actId="9405"/>
          <ac:inkMkLst>
            <pc:docMk/>
            <pc:sldMk cId="436977757" sldId="262"/>
            <ac:inkMk id="33" creationId="{2BF20FC4-CEB5-18FA-E61F-0F235E8716B9}"/>
          </ac:inkMkLst>
        </pc:inkChg>
        <pc:inkChg chg="add del">
          <ac:chgData name="Ann Igolkina" userId="4d1b5d7ddf2bbc78" providerId="LiveId" clId="{B3EDCB23-BBD4-AC4F-B1B2-4145A44040C4}" dt="2023-10-04T14:55:08.681" v="2624" actId="9405"/>
          <ac:inkMkLst>
            <pc:docMk/>
            <pc:sldMk cId="436977757" sldId="262"/>
            <ac:inkMk id="33" creationId="{8E8C49E2-AB21-0C7D-C233-F98E01BE77C7}"/>
          </ac:inkMkLst>
        </pc:inkChg>
        <pc:inkChg chg="add">
          <ac:chgData name="Ann Igolkina" userId="4d1b5d7ddf2bbc78" providerId="LiveId" clId="{B3EDCB23-BBD4-AC4F-B1B2-4145A44040C4}" dt="2023-10-04T14:55:16.494" v="2625" actId="9405"/>
          <ac:inkMkLst>
            <pc:docMk/>
            <pc:sldMk cId="436977757" sldId="262"/>
            <ac:inkMk id="34" creationId="{C591F652-0F1E-7522-4D79-9EB12CF05753}"/>
          </ac:inkMkLst>
        </pc:inkChg>
        <pc:inkChg chg="add">
          <ac:chgData name="Ann Igolkina" userId="4d1b5d7ddf2bbc78" providerId="LiveId" clId="{B3EDCB23-BBD4-AC4F-B1B2-4145A44040C4}" dt="2023-10-04T14:55:18.040" v="2626" actId="9405"/>
          <ac:inkMkLst>
            <pc:docMk/>
            <pc:sldMk cId="436977757" sldId="262"/>
            <ac:inkMk id="35" creationId="{7F434E62-56B5-1366-C6E6-FCA3FF48EC77}"/>
          </ac:inkMkLst>
        </pc:inkChg>
        <pc:inkChg chg="add mod">
          <ac:chgData name="Ann Igolkina" userId="4d1b5d7ddf2bbc78" providerId="LiveId" clId="{B3EDCB23-BBD4-AC4F-B1B2-4145A44040C4}" dt="2023-10-05T09:47:56.119" v="2663"/>
          <ac:inkMkLst>
            <pc:docMk/>
            <pc:sldMk cId="436977757" sldId="262"/>
            <ac:inkMk id="36" creationId="{089B3BE7-822A-2FC1-891C-3FC5BC6D4223}"/>
          </ac:inkMkLst>
        </pc:inkChg>
        <pc:inkChg chg="add del">
          <ac:chgData name="Ann Igolkina" userId="4d1b5d7ddf2bbc78" providerId="LiveId" clId="{B3EDCB23-BBD4-AC4F-B1B2-4145A44040C4}" dt="2023-10-04T14:55:27.122" v="2628" actId="9405"/>
          <ac:inkMkLst>
            <pc:docMk/>
            <pc:sldMk cId="436977757" sldId="262"/>
            <ac:inkMk id="36" creationId="{B6F5B924-0376-40B8-BB93-C96C194E89B7}"/>
          </ac:inkMkLst>
        </pc:inkChg>
        <pc:inkChg chg="add mod">
          <ac:chgData name="Ann Igolkina" userId="4d1b5d7ddf2bbc78" providerId="LiveId" clId="{B3EDCB23-BBD4-AC4F-B1B2-4145A44040C4}" dt="2023-10-04T14:55:32.619" v="2631"/>
          <ac:inkMkLst>
            <pc:docMk/>
            <pc:sldMk cId="436977757" sldId="262"/>
            <ac:inkMk id="37" creationId="{2CB4D6A1-A1BC-1FA0-8A90-C3E60700EF93}"/>
          </ac:inkMkLst>
        </pc:inkChg>
        <pc:inkChg chg="add mod">
          <ac:chgData name="Ann Igolkina" userId="4d1b5d7ddf2bbc78" providerId="LiveId" clId="{B3EDCB23-BBD4-AC4F-B1B2-4145A44040C4}" dt="2023-10-04T14:55:32.619" v="2631"/>
          <ac:inkMkLst>
            <pc:docMk/>
            <pc:sldMk cId="436977757" sldId="262"/>
            <ac:inkMk id="38" creationId="{76774126-A0AB-384E-9EF2-0632D8487616}"/>
          </ac:inkMkLst>
        </pc:inkChg>
        <pc:inkChg chg="add">
          <ac:chgData name="Ann Igolkina" userId="4d1b5d7ddf2bbc78" providerId="LiveId" clId="{B3EDCB23-BBD4-AC4F-B1B2-4145A44040C4}" dt="2023-10-04T14:55:40.411" v="2632" actId="9405"/>
          <ac:inkMkLst>
            <pc:docMk/>
            <pc:sldMk cId="436977757" sldId="262"/>
            <ac:inkMk id="40" creationId="{DE56EB59-59B1-BF37-0FCF-771E592D9A75}"/>
          </ac:inkMkLst>
        </pc:inkChg>
        <pc:inkChg chg="add">
          <ac:chgData name="Ann Igolkina" userId="4d1b5d7ddf2bbc78" providerId="LiveId" clId="{B3EDCB23-BBD4-AC4F-B1B2-4145A44040C4}" dt="2023-10-04T14:55:42.658" v="2633" actId="9405"/>
          <ac:inkMkLst>
            <pc:docMk/>
            <pc:sldMk cId="436977757" sldId="262"/>
            <ac:inkMk id="41" creationId="{91450B51-9CFD-1177-AAAE-5FCF834A3896}"/>
          </ac:inkMkLst>
        </pc:inkChg>
        <pc:inkChg chg="add">
          <ac:chgData name="Ann Igolkina" userId="4d1b5d7ddf2bbc78" providerId="LiveId" clId="{B3EDCB23-BBD4-AC4F-B1B2-4145A44040C4}" dt="2023-10-04T14:56:17.709" v="2634" actId="9405"/>
          <ac:inkMkLst>
            <pc:docMk/>
            <pc:sldMk cId="436977757" sldId="262"/>
            <ac:inkMk id="42" creationId="{781009A3-47B1-5E39-F2AE-5BCFF5B48ED8}"/>
          </ac:inkMkLst>
        </pc:inkChg>
        <pc:inkChg chg="add">
          <ac:chgData name="Ann Igolkina" userId="4d1b5d7ddf2bbc78" providerId="LiveId" clId="{B3EDCB23-BBD4-AC4F-B1B2-4145A44040C4}" dt="2023-10-04T14:57:04.157" v="2635" actId="9405"/>
          <ac:inkMkLst>
            <pc:docMk/>
            <pc:sldMk cId="436977757" sldId="262"/>
            <ac:inkMk id="43" creationId="{B3611BFE-2279-C76E-407D-9854C9B02904}"/>
          </ac:inkMkLst>
        </pc:inkChg>
        <pc:inkChg chg="add">
          <ac:chgData name="Ann Igolkina" userId="4d1b5d7ddf2bbc78" providerId="LiveId" clId="{B3EDCB23-BBD4-AC4F-B1B2-4145A44040C4}" dt="2023-10-04T14:57:52.267" v="2636" actId="9405"/>
          <ac:inkMkLst>
            <pc:docMk/>
            <pc:sldMk cId="436977757" sldId="262"/>
            <ac:inkMk id="44" creationId="{AA7F034B-7690-131A-87C8-760CC614532A}"/>
          </ac:inkMkLst>
        </pc:inkChg>
        <pc:inkChg chg="add mod">
          <ac:chgData name="Ann Igolkina" userId="4d1b5d7ddf2bbc78" providerId="LiveId" clId="{B3EDCB23-BBD4-AC4F-B1B2-4145A44040C4}" dt="2023-10-04T14:58:44.305" v="2643"/>
          <ac:inkMkLst>
            <pc:docMk/>
            <pc:sldMk cId="436977757" sldId="262"/>
            <ac:inkMk id="45" creationId="{76FB3B7B-6680-56F4-BFBF-FB27540E434D}"/>
          </ac:inkMkLst>
        </pc:inkChg>
        <pc:inkChg chg="add mod">
          <ac:chgData name="Ann Igolkina" userId="4d1b5d7ddf2bbc78" providerId="LiveId" clId="{B3EDCB23-BBD4-AC4F-B1B2-4145A44040C4}" dt="2023-10-04T14:58:44.305" v="2643"/>
          <ac:inkMkLst>
            <pc:docMk/>
            <pc:sldMk cId="436977757" sldId="262"/>
            <ac:inkMk id="46" creationId="{10EA1186-A7EA-7300-8ADA-57CCE37909F7}"/>
          </ac:inkMkLst>
        </pc:inkChg>
        <pc:inkChg chg="add mod">
          <ac:chgData name="Ann Igolkina" userId="4d1b5d7ddf2bbc78" providerId="LiveId" clId="{B3EDCB23-BBD4-AC4F-B1B2-4145A44040C4}" dt="2023-10-05T09:47:56.119" v="2663"/>
          <ac:inkMkLst>
            <pc:docMk/>
            <pc:sldMk cId="436977757" sldId="262"/>
            <ac:inkMk id="47" creationId="{0275464D-FE69-CF6A-6D75-495211BB0E24}"/>
          </ac:inkMkLst>
        </pc:inkChg>
        <pc:inkChg chg="add mod">
          <ac:chgData name="Ann Igolkina" userId="4d1b5d7ddf2bbc78" providerId="LiveId" clId="{B3EDCB23-BBD4-AC4F-B1B2-4145A44040C4}" dt="2023-10-04T14:58:44.305" v="2643"/>
          <ac:inkMkLst>
            <pc:docMk/>
            <pc:sldMk cId="436977757" sldId="262"/>
            <ac:inkMk id="48" creationId="{419DFF47-1C97-1017-61F4-A7DA680AE6BD}"/>
          </ac:inkMkLst>
        </pc:inkChg>
        <pc:inkChg chg="add mod">
          <ac:chgData name="Ann Igolkina" userId="4d1b5d7ddf2bbc78" providerId="LiveId" clId="{B3EDCB23-BBD4-AC4F-B1B2-4145A44040C4}" dt="2023-10-04T14:58:44.305" v="2643"/>
          <ac:inkMkLst>
            <pc:docMk/>
            <pc:sldMk cId="436977757" sldId="262"/>
            <ac:inkMk id="49" creationId="{9EBE16DA-F324-783E-9B57-51FC7333B8A8}"/>
          </ac:inkMkLst>
        </pc:inkChg>
        <pc:inkChg chg="add mod">
          <ac:chgData name="Ann Igolkina" userId="4d1b5d7ddf2bbc78" providerId="LiveId" clId="{B3EDCB23-BBD4-AC4F-B1B2-4145A44040C4}" dt="2023-10-04T14:58:44.305" v="2643"/>
          <ac:inkMkLst>
            <pc:docMk/>
            <pc:sldMk cId="436977757" sldId="262"/>
            <ac:inkMk id="50" creationId="{C5178DEF-E3FB-6340-2265-70A77346416B}"/>
          </ac:inkMkLst>
        </pc:inkChg>
        <pc:inkChg chg="add mod">
          <ac:chgData name="Ann Igolkina" userId="4d1b5d7ddf2bbc78" providerId="LiveId" clId="{B3EDCB23-BBD4-AC4F-B1B2-4145A44040C4}" dt="2023-10-05T09:48:18.562" v="2668"/>
          <ac:inkMkLst>
            <pc:docMk/>
            <pc:sldMk cId="436977757" sldId="262"/>
            <ac:inkMk id="54" creationId="{102E8810-4299-D50E-80DA-0B1DD0D2EC5D}"/>
          </ac:inkMkLst>
        </pc:inkChg>
        <pc:inkChg chg="add mod">
          <ac:chgData name="Ann Igolkina" userId="4d1b5d7ddf2bbc78" providerId="LiveId" clId="{B3EDCB23-BBD4-AC4F-B1B2-4145A44040C4}" dt="2023-10-05T09:48:18.562" v="2668"/>
          <ac:inkMkLst>
            <pc:docMk/>
            <pc:sldMk cId="436977757" sldId="262"/>
            <ac:inkMk id="55" creationId="{C6E6D77F-19BA-1109-0AF7-B129D76FEDA6}"/>
          </ac:inkMkLst>
        </pc:inkChg>
        <pc:inkChg chg="add mod">
          <ac:chgData name="Ann Igolkina" userId="4d1b5d7ddf2bbc78" providerId="LiveId" clId="{B3EDCB23-BBD4-AC4F-B1B2-4145A44040C4}" dt="2023-10-05T09:48:18.562" v="2668"/>
          <ac:inkMkLst>
            <pc:docMk/>
            <pc:sldMk cId="436977757" sldId="262"/>
            <ac:inkMk id="56" creationId="{703A4293-49F8-A755-E050-89805ADCB444}"/>
          </ac:inkMkLst>
        </pc:inkChg>
        <pc:inkChg chg="add">
          <ac:chgData name="Ann Igolkina" userId="4d1b5d7ddf2bbc78" providerId="LiveId" clId="{B3EDCB23-BBD4-AC4F-B1B2-4145A44040C4}" dt="2023-10-05T09:48:17.712" v="2667" actId="9405"/>
          <ac:inkMkLst>
            <pc:docMk/>
            <pc:sldMk cId="436977757" sldId="262"/>
            <ac:inkMk id="57" creationId="{5B6BD365-829A-2EAF-F286-2ACB148057D2}"/>
          </ac:inkMkLst>
        </pc:inkChg>
        <pc:cxnChg chg="mod">
          <ac:chgData name="Ann Igolkina" userId="4d1b5d7ddf2bbc78" providerId="LiveId" clId="{B3EDCB23-BBD4-AC4F-B1B2-4145A44040C4}" dt="2023-10-03T09:39:45.234" v="2282" actId="21"/>
          <ac:cxnSpMkLst>
            <pc:docMk/>
            <pc:sldMk cId="436977757" sldId="262"/>
            <ac:cxnSpMk id="11" creationId="{50E2BF9E-54AB-55C5-5EA3-5139C48449E1}"/>
          </ac:cxnSpMkLst>
        </pc:cxnChg>
        <pc:cxnChg chg="mod">
          <ac:chgData name="Ann Igolkina" userId="4d1b5d7ddf2bbc78" providerId="LiveId" clId="{B3EDCB23-BBD4-AC4F-B1B2-4145A44040C4}" dt="2023-10-03T09:39:45.234" v="2282" actId="21"/>
          <ac:cxnSpMkLst>
            <pc:docMk/>
            <pc:sldMk cId="436977757" sldId="262"/>
            <ac:cxnSpMk id="12" creationId="{FC80B1C8-E580-9237-F73A-C32E43F9828D}"/>
          </ac:cxnSpMkLst>
        </pc:cxnChg>
        <pc:cxnChg chg="mod">
          <ac:chgData name="Ann Igolkina" userId="4d1b5d7ddf2bbc78" providerId="LiveId" clId="{B3EDCB23-BBD4-AC4F-B1B2-4145A44040C4}" dt="2023-10-03T09:39:45.234" v="2282" actId="21"/>
          <ac:cxnSpMkLst>
            <pc:docMk/>
            <pc:sldMk cId="436977757" sldId="262"/>
            <ac:cxnSpMk id="13" creationId="{827715EC-73D3-CDCF-1C03-0BB58BB39A8C}"/>
          </ac:cxnSpMkLst>
        </pc:cxnChg>
        <pc:cxnChg chg="mod">
          <ac:chgData name="Ann Igolkina" userId="4d1b5d7ddf2bbc78" providerId="LiveId" clId="{B3EDCB23-BBD4-AC4F-B1B2-4145A44040C4}" dt="2023-10-03T09:39:45.234" v="2282" actId="21"/>
          <ac:cxnSpMkLst>
            <pc:docMk/>
            <pc:sldMk cId="436977757" sldId="262"/>
            <ac:cxnSpMk id="14" creationId="{49B0CA02-089E-DF0A-BF2F-8047DDB464FE}"/>
          </ac:cxnSpMkLst>
        </pc:cxnChg>
        <pc:cxnChg chg="mod">
          <ac:chgData name="Ann Igolkina" userId="4d1b5d7ddf2bbc78" providerId="LiveId" clId="{B3EDCB23-BBD4-AC4F-B1B2-4145A44040C4}" dt="2023-10-03T09:39:45.234" v="2282" actId="21"/>
          <ac:cxnSpMkLst>
            <pc:docMk/>
            <pc:sldMk cId="436977757" sldId="262"/>
            <ac:cxnSpMk id="20" creationId="{81CF5633-05C5-34A2-FFB0-5A5BA6AF56E5}"/>
          </ac:cxnSpMkLst>
        </pc:cxnChg>
        <pc:cxnChg chg="mod">
          <ac:chgData name="Ann Igolkina" userId="4d1b5d7ddf2bbc78" providerId="LiveId" clId="{B3EDCB23-BBD4-AC4F-B1B2-4145A44040C4}" dt="2023-10-03T09:39:45.234" v="2282" actId="21"/>
          <ac:cxnSpMkLst>
            <pc:docMk/>
            <pc:sldMk cId="436977757" sldId="262"/>
            <ac:cxnSpMk id="21" creationId="{082DAA81-2B1E-D9F6-8C3E-EC2390B417F3}"/>
          </ac:cxnSpMkLst>
        </pc:cxnChg>
        <pc:cxnChg chg="mod">
          <ac:chgData name="Ann Igolkina" userId="4d1b5d7ddf2bbc78" providerId="LiveId" clId="{B3EDCB23-BBD4-AC4F-B1B2-4145A44040C4}" dt="2023-10-03T09:39:45.234" v="2282" actId="21"/>
          <ac:cxnSpMkLst>
            <pc:docMk/>
            <pc:sldMk cId="436977757" sldId="262"/>
            <ac:cxnSpMk id="22" creationId="{84749521-AAD6-42AE-E65A-46ABB4F4930F}"/>
          </ac:cxnSpMkLst>
        </pc:cxnChg>
        <pc:cxnChg chg="mod">
          <ac:chgData name="Ann Igolkina" userId="4d1b5d7ddf2bbc78" providerId="LiveId" clId="{B3EDCB23-BBD4-AC4F-B1B2-4145A44040C4}" dt="2023-10-03T09:39:45.234" v="2282" actId="21"/>
          <ac:cxnSpMkLst>
            <pc:docMk/>
            <pc:sldMk cId="436977757" sldId="262"/>
            <ac:cxnSpMk id="23" creationId="{C523C9C4-908E-860E-AE59-8263693BA075}"/>
          </ac:cxnSpMkLst>
        </pc:cxnChg>
        <pc:cxnChg chg="mod">
          <ac:chgData name="Ann Igolkina" userId="4d1b5d7ddf2bbc78" providerId="LiveId" clId="{B3EDCB23-BBD4-AC4F-B1B2-4145A44040C4}" dt="2023-10-03T09:39:45.234" v="2282" actId="21"/>
          <ac:cxnSpMkLst>
            <pc:docMk/>
            <pc:sldMk cId="436977757" sldId="262"/>
            <ac:cxnSpMk id="24" creationId="{554CD292-32B1-3D26-E083-12B4ECAB5769}"/>
          </ac:cxnSpMkLst>
        </pc:cxnChg>
        <pc:cxnChg chg="mod">
          <ac:chgData name="Ann Igolkina" userId="4d1b5d7ddf2bbc78" providerId="LiveId" clId="{B3EDCB23-BBD4-AC4F-B1B2-4145A44040C4}" dt="2023-10-03T09:03:18.630" v="2215"/>
          <ac:cxnSpMkLst>
            <pc:docMk/>
            <pc:sldMk cId="436977757" sldId="262"/>
            <ac:cxnSpMk id="32" creationId="{66ECD6A2-07EA-040C-7AE3-0CE00C97C401}"/>
          </ac:cxnSpMkLst>
        </pc:cxnChg>
        <pc:cxnChg chg="mod">
          <ac:chgData name="Ann Igolkina" userId="4d1b5d7ddf2bbc78" providerId="LiveId" clId="{B3EDCB23-BBD4-AC4F-B1B2-4145A44040C4}" dt="2023-10-03T09:03:18.630" v="2215"/>
          <ac:cxnSpMkLst>
            <pc:docMk/>
            <pc:sldMk cId="436977757" sldId="262"/>
            <ac:cxnSpMk id="33" creationId="{E54B9FB6-2E7A-F49F-85F3-D71FF94672DF}"/>
          </ac:cxnSpMkLst>
        </pc:cxnChg>
        <pc:cxnChg chg="mod">
          <ac:chgData name="Ann Igolkina" userId="4d1b5d7ddf2bbc78" providerId="LiveId" clId="{B3EDCB23-BBD4-AC4F-B1B2-4145A44040C4}" dt="2023-10-03T09:03:18.630" v="2215"/>
          <ac:cxnSpMkLst>
            <pc:docMk/>
            <pc:sldMk cId="436977757" sldId="262"/>
            <ac:cxnSpMk id="34" creationId="{A2C8F4A3-4E14-B690-6E02-139E83A4038E}"/>
          </ac:cxnSpMkLst>
        </pc:cxnChg>
        <pc:cxnChg chg="mod">
          <ac:chgData name="Ann Igolkina" userId="4d1b5d7ddf2bbc78" providerId="LiveId" clId="{B3EDCB23-BBD4-AC4F-B1B2-4145A44040C4}" dt="2023-10-03T09:03:18.630" v="2215"/>
          <ac:cxnSpMkLst>
            <pc:docMk/>
            <pc:sldMk cId="436977757" sldId="262"/>
            <ac:cxnSpMk id="35" creationId="{D03B1011-0BC5-5BE5-8831-7D8D55E385A8}"/>
          </ac:cxnSpMkLst>
        </pc:cxnChg>
        <pc:cxnChg chg="mod">
          <ac:chgData name="Ann Igolkina" userId="4d1b5d7ddf2bbc78" providerId="LiveId" clId="{B3EDCB23-BBD4-AC4F-B1B2-4145A44040C4}" dt="2023-10-03T09:03:18.630" v="2215"/>
          <ac:cxnSpMkLst>
            <pc:docMk/>
            <pc:sldMk cId="436977757" sldId="262"/>
            <ac:cxnSpMk id="36" creationId="{ED5B7848-5B87-F176-92CE-C8D082C1EBE8}"/>
          </ac:cxnSpMkLst>
        </pc:cxnChg>
        <pc:cxnChg chg="mod">
          <ac:chgData name="Ann Igolkina" userId="4d1b5d7ddf2bbc78" providerId="LiveId" clId="{B3EDCB23-BBD4-AC4F-B1B2-4145A44040C4}" dt="2023-10-03T09:03:18.630" v="2215"/>
          <ac:cxnSpMkLst>
            <pc:docMk/>
            <pc:sldMk cId="436977757" sldId="262"/>
            <ac:cxnSpMk id="37" creationId="{CD6347CD-C025-D2D7-ABB8-52DF6AD8EEF5}"/>
          </ac:cxnSpMkLst>
        </pc:cxnChg>
        <pc:cxnChg chg="mod">
          <ac:chgData name="Ann Igolkina" userId="4d1b5d7ddf2bbc78" providerId="LiveId" clId="{B3EDCB23-BBD4-AC4F-B1B2-4145A44040C4}" dt="2023-10-03T09:03:18.630" v="2215"/>
          <ac:cxnSpMkLst>
            <pc:docMk/>
            <pc:sldMk cId="436977757" sldId="262"/>
            <ac:cxnSpMk id="38" creationId="{E55FF026-067F-13ED-A4CB-BEBE9636E066}"/>
          </ac:cxnSpMkLst>
        </pc:cxnChg>
        <pc:cxnChg chg="mod">
          <ac:chgData name="Ann Igolkina" userId="4d1b5d7ddf2bbc78" providerId="LiveId" clId="{B3EDCB23-BBD4-AC4F-B1B2-4145A44040C4}" dt="2023-10-03T09:03:18.630" v="2215"/>
          <ac:cxnSpMkLst>
            <pc:docMk/>
            <pc:sldMk cId="436977757" sldId="262"/>
            <ac:cxnSpMk id="39" creationId="{31AF5DBD-FEB2-1D43-FC71-7107DD7245F5}"/>
          </ac:cxnSpMkLst>
        </pc:cxnChg>
        <pc:cxnChg chg="mod">
          <ac:chgData name="Ann Igolkina" userId="4d1b5d7ddf2bbc78" providerId="LiveId" clId="{B3EDCB23-BBD4-AC4F-B1B2-4145A44040C4}" dt="2023-10-03T09:03:18.630" v="2215"/>
          <ac:cxnSpMkLst>
            <pc:docMk/>
            <pc:sldMk cId="436977757" sldId="262"/>
            <ac:cxnSpMk id="45" creationId="{D044C43F-2C2E-64F2-405A-73FA2959E4E8}"/>
          </ac:cxnSpMkLst>
        </pc:cxnChg>
        <pc:cxnChg chg="mod">
          <ac:chgData name="Ann Igolkina" userId="4d1b5d7ddf2bbc78" providerId="LiveId" clId="{B3EDCB23-BBD4-AC4F-B1B2-4145A44040C4}" dt="2023-10-03T09:03:18.630" v="2215"/>
          <ac:cxnSpMkLst>
            <pc:docMk/>
            <pc:sldMk cId="436977757" sldId="262"/>
            <ac:cxnSpMk id="46" creationId="{B88E2D79-F747-D131-4779-37946F5583EF}"/>
          </ac:cxnSpMkLst>
        </pc:cxnChg>
        <pc:cxnChg chg="mod">
          <ac:chgData name="Ann Igolkina" userId="4d1b5d7ddf2bbc78" providerId="LiveId" clId="{B3EDCB23-BBD4-AC4F-B1B2-4145A44040C4}" dt="2023-10-03T09:03:18.630" v="2215"/>
          <ac:cxnSpMkLst>
            <pc:docMk/>
            <pc:sldMk cId="436977757" sldId="262"/>
            <ac:cxnSpMk id="47" creationId="{6ACA6497-BFD6-CF93-73CE-7DA486C1C64B}"/>
          </ac:cxnSpMkLst>
        </pc:cxnChg>
        <pc:cxnChg chg="mod">
          <ac:chgData name="Ann Igolkina" userId="4d1b5d7ddf2bbc78" providerId="LiveId" clId="{B3EDCB23-BBD4-AC4F-B1B2-4145A44040C4}" dt="2023-10-03T09:03:18.630" v="2215"/>
          <ac:cxnSpMkLst>
            <pc:docMk/>
            <pc:sldMk cId="436977757" sldId="262"/>
            <ac:cxnSpMk id="48" creationId="{944D8BD4-3AA2-18F3-671C-B7D225A776C7}"/>
          </ac:cxnSpMkLst>
        </pc:cxnChg>
        <pc:cxnChg chg="mod">
          <ac:chgData name="Ann Igolkina" userId="4d1b5d7ddf2bbc78" providerId="LiveId" clId="{B3EDCB23-BBD4-AC4F-B1B2-4145A44040C4}" dt="2023-10-03T09:03:18.630" v="2215"/>
          <ac:cxnSpMkLst>
            <pc:docMk/>
            <pc:sldMk cId="436977757" sldId="262"/>
            <ac:cxnSpMk id="49" creationId="{46CBAC92-C223-A2B6-F25F-BA3A2C765005}"/>
          </ac:cxnSpMkLst>
        </pc:cxnChg>
        <pc:cxnChg chg="mod">
          <ac:chgData name="Ann Igolkina" userId="4d1b5d7ddf2bbc78" providerId="LiveId" clId="{B3EDCB23-BBD4-AC4F-B1B2-4145A44040C4}" dt="2023-10-03T09:03:18.630" v="2215"/>
          <ac:cxnSpMkLst>
            <pc:docMk/>
            <pc:sldMk cId="436977757" sldId="262"/>
            <ac:cxnSpMk id="50" creationId="{11C1440C-D516-EBCF-7654-97AFA2F158E9}"/>
          </ac:cxnSpMkLst>
        </pc:cxnChg>
        <pc:cxnChg chg="mod">
          <ac:chgData name="Ann Igolkina" userId="4d1b5d7ddf2bbc78" providerId="LiveId" clId="{B3EDCB23-BBD4-AC4F-B1B2-4145A44040C4}" dt="2023-10-03T09:03:18.630" v="2215"/>
          <ac:cxnSpMkLst>
            <pc:docMk/>
            <pc:sldMk cId="436977757" sldId="262"/>
            <ac:cxnSpMk id="51" creationId="{32B47773-2B9F-013B-0FE6-2BA68FAC25E6}"/>
          </ac:cxnSpMkLst>
        </pc:cxnChg>
        <pc:cxnChg chg="mod">
          <ac:chgData name="Ann Igolkina" userId="4d1b5d7ddf2bbc78" providerId="LiveId" clId="{B3EDCB23-BBD4-AC4F-B1B2-4145A44040C4}" dt="2023-10-03T09:51:45.273" v="2285" actId="21"/>
          <ac:cxnSpMkLst>
            <pc:docMk/>
            <pc:sldMk cId="436977757" sldId="262"/>
            <ac:cxnSpMk id="61" creationId="{37862445-D4D1-2E2E-C44E-7498AA224AE3}"/>
          </ac:cxnSpMkLst>
        </pc:cxnChg>
        <pc:cxnChg chg="mod">
          <ac:chgData name="Ann Igolkina" userId="4d1b5d7ddf2bbc78" providerId="LiveId" clId="{B3EDCB23-BBD4-AC4F-B1B2-4145A44040C4}" dt="2023-10-03T09:51:45.273" v="2285" actId="21"/>
          <ac:cxnSpMkLst>
            <pc:docMk/>
            <pc:sldMk cId="436977757" sldId="262"/>
            <ac:cxnSpMk id="62" creationId="{D79ABDE2-6BF9-0114-C059-FC68A6F877F7}"/>
          </ac:cxnSpMkLst>
        </pc:cxnChg>
        <pc:cxnChg chg="mod">
          <ac:chgData name="Ann Igolkina" userId="4d1b5d7ddf2bbc78" providerId="LiveId" clId="{B3EDCB23-BBD4-AC4F-B1B2-4145A44040C4}" dt="2023-10-03T09:51:45.273" v="2285" actId="21"/>
          <ac:cxnSpMkLst>
            <pc:docMk/>
            <pc:sldMk cId="436977757" sldId="262"/>
            <ac:cxnSpMk id="63" creationId="{ABF41A1D-536C-80FA-ABDD-9F0EA821FA2B}"/>
          </ac:cxnSpMkLst>
        </pc:cxnChg>
        <pc:cxnChg chg="mod">
          <ac:chgData name="Ann Igolkina" userId="4d1b5d7ddf2bbc78" providerId="LiveId" clId="{B3EDCB23-BBD4-AC4F-B1B2-4145A44040C4}" dt="2023-10-03T09:51:45.273" v="2285" actId="21"/>
          <ac:cxnSpMkLst>
            <pc:docMk/>
            <pc:sldMk cId="436977757" sldId="262"/>
            <ac:cxnSpMk id="64" creationId="{614CAE10-9CF6-082C-632F-8EDB0B901581}"/>
          </ac:cxnSpMkLst>
        </pc:cxnChg>
        <pc:cxnChg chg="mod">
          <ac:chgData name="Ann Igolkina" userId="4d1b5d7ddf2bbc78" providerId="LiveId" clId="{B3EDCB23-BBD4-AC4F-B1B2-4145A44040C4}" dt="2023-10-03T09:51:45.273" v="2285" actId="21"/>
          <ac:cxnSpMkLst>
            <pc:docMk/>
            <pc:sldMk cId="436977757" sldId="262"/>
            <ac:cxnSpMk id="70" creationId="{E205343F-9AE8-4724-B3C9-5005CB120843}"/>
          </ac:cxnSpMkLst>
        </pc:cxnChg>
        <pc:cxnChg chg="mod">
          <ac:chgData name="Ann Igolkina" userId="4d1b5d7ddf2bbc78" providerId="LiveId" clId="{B3EDCB23-BBD4-AC4F-B1B2-4145A44040C4}" dt="2023-10-03T09:51:45.273" v="2285" actId="21"/>
          <ac:cxnSpMkLst>
            <pc:docMk/>
            <pc:sldMk cId="436977757" sldId="262"/>
            <ac:cxnSpMk id="71" creationId="{73DBB931-D228-ED46-90C1-B17C7D8252AA}"/>
          </ac:cxnSpMkLst>
        </pc:cxnChg>
        <pc:cxnChg chg="mod">
          <ac:chgData name="Ann Igolkina" userId="4d1b5d7ddf2bbc78" providerId="LiveId" clId="{B3EDCB23-BBD4-AC4F-B1B2-4145A44040C4}" dt="2023-10-03T09:51:45.273" v="2285" actId="21"/>
          <ac:cxnSpMkLst>
            <pc:docMk/>
            <pc:sldMk cId="436977757" sldId="262"/>
            <ac:cxnSpMk id="72" creationId="{62DE9715-3303-EA31-9668-60DC782BAE06}"/>
          </ac:cxnSpMkLst>
        </pc:cxnChg>
        <pc:cxnChg chg="mod">
          <ac:chgData name="Ann Igolkina" userId="4d1b5d7ddf2bbc78" providerId="LiveId" clId="{B3EDCB23-BBD4-AC4F-B1B2-4145A44040C4}" dt="2023-10-03T09:51:45.273" v="2285" actId="21"/>
          <ac:cxnSpMkLst>
            <pc:docMk/>
            <pc:sldMk cId="436977757" sldId="262"/>
            <ac:cxnSpMk id="73" creationId="{AC89EA23-B3D5-BE08-516D-D80F29CB7CEF}"/>
          </ac:cxnSpMkLst>
        </pc:cxnChg>
        <pc:cxnChg chg="mod">
          <ac:chgData name="Ann Igolkina" userId="4d1b5d7ddf2bbc78" providerId="LiveId" clId="{B3EDCB23-BBD4-AC4F-B1B2-4145A44040C4}" dt="2023-10-03T09:51:45.273" v="2285" actId="21"/>
          <ac:cxnSpMkLst>
            <pc:docMk/>
            <pc:sldMk cId="436977757" sldId="262"/>
            <ac:cxnSpMk id="74" creationId="{DB93B941-86CF-B70E-2E90-E33564C5E2C9}"/>
          </ac:cxnSpMkLst>
        </pc:cxnChg>
        <pc:cxnChg chg="mod">
          <ac:chgData name="Ann Igolkina" userId="4d1b5d7ddf2bbc78" providerId="LiveId" clId="{B3EDCB23-BBD4-AC4F-B1B2-4145A44040C4}" dt="2023-10-03T09:39:56.032" v="2283"/>
          <ac:cxnSpMkLst>
            <pc:docMk/>
            <pc:sldMk cId="436977757" sldId="262"/>
            <ac:cxnSpMk id="82" creationId="{AAAB7D4D-0C97-C9FF-3AB1-8390282722DE}"/>
          </ac:cxnSpMkLst>
        </pc:cxnChg>
        <pc:cxnChg chg="mod">
          <ac:chgData name="Ann Igolkina" userId="4d1b5d7ddf2bbc78" providerId="LiveId" clId="{B3EDCB23-BBD4-AC4F-B1B2-4145A44040C4}" dt="2023-10-03T09:39:56.032" v="2283"/>
          <ac:cxnSpMkLst>
            <pc:docMk/>
            <pc:sldMk cId="436977757" sldId="262"/>
            <ac:cxnSpMk id="83" creationId="{477E8C4E-A26B-4D04-688D-0662F329C428}"/>
          </ac:cxnSpMkLst>
        </pc:cxnChg>
        <pc:cxnChg chg="mod">
          <ac:chgData name="Ann Igolkina" userId="4d1b5d7ddf2bbc78" providerId="LiveId" clId="{B3EDCB23-BBD4-AC4F-B1B2-4145A44040C4}" dt="2023-10-03T09:39:56.032" v="2283"/>
          <ac:cxnSpMkLst>
            <pc:docMk/>
            <pc:sldMk cId="436977757" sldId="262"/>
            <ac:cxnSpMk id="84" creationId="{EBA79C16-CDC6-6E70-F2E4-B3108E5D5064}"/>
          </ac:cxnSpMkLst>
        </pc:cxnChg>
        <pc:cxnChg chg="mod">
          <ac:chgData name="Ann Igolkina" userId="4d1b5d7ddf2bbc78" providerId="LiveId" clId="{B3EDCB23-BBD4-AC4F-B1B2-4145A44040C4}" dt="2023-10-03T09:39:56.032" v="2283"/>
          <ac:cxnSpMkLst>
            <pc:docMk/>
            <pc:sldMk cId="436977757" sldId="262"/>
            <ac:cxnSpMk id="85" creationId="{6C7D1F5C-D963-883E-DABC-0BE0CECA94D7}"/>
          </ac:cxnSpMkLst>
        </pc:cxnChg>
        <pc:cxnChg chg="mod">
          <ac:chgData name="Ann Igolkina" userId="4d1b5d7ddf2bbc78" providerId="LiveId" clId="{B3EDCB23-BBD4-AC4F-B1B2-4145A44040C4}" dt="2023-10-03T09:39:56.032" v="2283"/>
          <ac:cxnSpMkLst>
            <pc:docMk/>
            <pc:sldMk cId="436977757" sldId="262"/>
            <ac:cxnSpMk id="86" creationId="{D9603772-91E4-0416-7D0A-F8377D0B449F}"/>
          </ac:cxnSpMkLst>
        </pc:cxnChg>
        <pc:cxnChg chg="mod">
          <ac:chgData name="Ann Igolkina" userId="4d1b5d7ddf2bbc78" providerId="LiveId" clId="{B3EDCB23-BBD4-AC4F-B1B2-4145A44040C4}" dt="2023-10-03T09:39:56.032" v="2283"/>
          <ac:cxnSpMkLst>
            <pc:docMk/>
            <pc:sldMk cId="436977757" sldId="262"/>
            <ac:cxnSpMk id="87" creationId="{8D94AB84-4714-EBC8-036F-450351F1C49D}"/>
          </ac:cxnSpMkLst>
        </pc:cxnChg>
        <pc:cxnChg chg="mod">
          <ac:chgData name="Ann Igolkina" userId="4d1b5d7ddf2bbc78" providerId="LiveId" clId="{B3EDCB23-BBD4-AC4F-B1B2-4145A44040C4}" dt="2023-10-03T09:39:56.032" v="2283"/>
          <ac:cxnSpMkLst>
            <pc:docMk/>
            <pc:sldMk cId="436977757" sldId="262"/>
            <ac:cxnSpMk id="88" creationId="{D556B37D-DD9D-A5FA-29EC-234C33DD8C17}"/>
          </ac:cxnSpMkLst>
        </pc:cxnChg>
        <pc:cxnChg chg="mod">
          <ac:chgData name="Ann Igolkina" userId="4d1b5d7ddf2bbc78" providerId="LiveId" clId="{B3EDCB23-BBD4-AC4F-B1B2-4145A44040C4}" dt="2023-10-03T09:39:56.032" v="2283"/>
          <ac:cxnSpMkLst>
            <pc:docMk/>
            <pc:sldMk cId="436977757" sldId="262"/>
            <ac:cxnSpMk id="89" creationId="{D5C980E5-5604-3D23-D2A0-0D94960846A7}"/>
          </ac:cxnSpMkLst>
        </pc:cxnChg>
        <pc:cxnChg chg="mod">
          <ac:chgData name="Ann Igolkina" userId="4d1b5d7ddf2bbc78" providerId="LiveId" clId="{B3EDCB23-BBD4-AC4F-B1B2-4145A44040C4}" dt="2023-10-03T09:39:56.032" v="2283"/>
          <ac:cxnSpMkLst>
            <pc:docMk/>
            <pc:sldMk cId="436977757" sldId="262"/>
            <ac:cxnSpMk id="95" creationId="{7750976D-867A-9F91-5C91-842C3370DE5B}"/>
          </ac:cxnSpMkLst>
        </pc:cxnChg>
        <pc:cxnChg chg="mod">
          <ac:chgData name="Ann Igolkina" userId="4d1b5d7ddf2bbc78" providerId="LiveId" clId="{B3EDCB23-BBD4-AC4F-B1B2-4145A44040C4}" dt="2023-10-03T09:39:56.032" v="2283"/>
          <ac:cxnSpMkLst>
            <pc:docMk/>
            <pc:sldMk cId="436977757" sldId="262"/>
            <ac:cxnSpMk id="96" creationId="{793E7963-016B-C7BB-BB7E-39487D8E111F}"/>
          </ac:cxnSpMkLst>
        </pc:cxnChg>
        <pc:cxnChg chg="mod">
          <ac:chgData name="Ann Igolkina" userId="4d1b5d7ddf2bbc78" providerId="LiveId" clId="{B3EDCB23-BBD4-AC4F-B1B2-4145A44040C4}" dt="2023-10-03T09:39:56.032" v="2283"/>
          <ac:cxnSpMkLst>
            <pc:docMk/>
            <pc:sldMk cId="436977757" sldId="262"/>
            <ac:cxnSpMk id="97" creationId="{B0836179-EFC3-E5C0-58CD-C045E6019FE6}"/>
          </ac:cxnSpMkLst>
        </pc:cxnChg>
        <pc:cxnChg chg="mod">
          <ac:chgData name="Ann Igolkina" userId="4d1b5d7ddf2bbc78" providerId="LiveId" clId="{B3EDCB23-BBD4-AC4F-B1B2-4145A44040C4}" dt="2023-10-03T09:39:56.032" v="2283"/>
          <ac:cxnSpMkLst>
            <pc:docMk/>
            <pc:sldMk cId="436977757" sldId="262"/>
            <ac:cxnSpMk id="98" creationId="{8BEDC31A-4F11-E455-90E3-90FFD074F22A}"/>
          </ac:cxnSpMkLst>
        </pc:cxnChg>
        <pc:cxnChg chg="mod">
          <ac:chgData name="Ann Igolkina" userId="4d1b5d7ddf2bbc78" providerId="LiveId" clId="{B3EDCB23-BBD4-AC4F-B1B2-4145A44040C4}" dt="2023-10-03T09:39:56.032" v="2283"/>
          <ac:cxnSpMkLst>
            <pc:docMk/>
            <pc:sldMk cId="436977757" sldId="262"/>
            <ac:cxnSpMk id="99" creationId="{D276D330-4C27-1C18-AE12-10ABD71BBA66}"/>
          </ac:cxnSpMkLst>
        </pc:cxnChg>
        <pc:cxnChg chg="mod">
          <ac:chgData name="Ann Igolkina" userId="4d1b5d7ddf2bbc78" providerId="LiveId" clId="{B3EDCB23-BBD4-AC4F-B1B2-4145A44040C4}" dt="2023-10-03T09:39:56.032" v="2283"/>
          <ac:cxnSpMkLst>
            <pc:docMk/>
            <pc:sldMk cId="436977757" sldId="262"/>
            <ac:cxnSpMk id="100" creationId="{3EE3060F-BE7A-08CC-62BA-DAB143A81137}"/>
          </ac:cxnSpMkLst>
        </pc:cxnChg>
        <pc:cxnChg chg="mod">
          <ac:chgData name="Ann Igolkina" userId="4d1b5d7ddf2bbc78" providerId="LiveId" clId="{B3EDCB23-BBD4-AC4F-B1B2-4145A44040C4}" dt="2023-10-03T09:39:56.032" v="2283"/>
          <ac:cxnSpMkLst>
            <pc:docMk/>
            <pc:sldMk cId="436977757" sldId="262"/>
            <ac:cxnSpMk id="101" creationId="{75629959-8B60-5421-1E04-0A2E8066337F}"/>
          </ac:cxnSpMkLst>
        </pc:cxnChg>
        <pc:cxnChg chg="mod">
          <ac:chgData name="Ann Igolkina" userId="4d1b5d7ddf2bbc78" providerId="LiveId" clId="{B3EDCB23-BBD4-AC4F-B1B2-4145A44040C4}" dt="2023-10-03T10:18:42.937" v="2343"/>
          <ac:cxnSpMkLst>
            <pc:docMk/>
            <pc:sldMk cId="436977757" sldId="262"/>
            <ac:cxnSpMk id="111" creationId="{9333AC8E-61D1-BE19-EE73-11A5571E30DB}"/>
          </ac:cxnSpMkLst>
        </pc:cxnChg>
        <pc:cxnChg chg="mod">
          <ac:chgData name="Ann Igolkina" userId="4d1b5d7ddf2bbc78" providerId="LiveId" clId="{B3EDCB23-BBD4-AC4F-B1B2-4145A44040C4}" dt="2023-10-03T10:18:42.937" v="2343"/>
          <ac:cxnSpMkLst>
            <pc:docMk/>
            <pc:sldMk cId="436977757" sldId="262"/>
            <ac:cxnSpMk id="112" creationId="{B0A90E7A-341E-F1AD-3A8C-F6476E2351DB}"/>
          </ac:cxnSpMkLst>
        </pc:cxnChg>
        <pc:cxnChg chg="mod">
          <ac:chgData name="Ann Igolkina" userId="4d1b5d7ddf2bbc78" providerId="LiveId" clId="{B3EDCB23-BBD4-AC4F-B1B2-4145A44040C4}" dt="2023-10-03T10:18:42.937" v="2343"/>
          <ac:cxnSpMkLst>
            <pc:docMk/>
            <pc:sldMk cId="436977757" sldId="262"/>
            <ac:cxnSpMk id="113" creationId="{0B29F422-FEF5-5893-BD42-6560656B204A}"/>
          </ac:cxnSpMkLst>
        </pc:cxnChg>
        <pc:cxnChg chg="mod">
          <ac:chgData name="Ann Igolkina" userId="4d1b5d7ddf2bbc78" providerId="LiveId" clId="{B3EDCB23-BBD4-AC4F-B1B2-4145A44040C4}" dt="2023-10-03T10:18:42.937" v="2343"/>
          <ac:cxnSpMkLst>
            <pc:docMk/>
            <pc:sldMk cId="436977757" sldId="262"/>
            <ac:cxnSpMk id="114" creationId="{9D2A5C3F-ED7D-3ED7-3A03-2EA533468054}"/>
          </ac:cxnSpMkLst>
        </pc:cxnChg>
        <pc:cxnChg chg="mod">
          <ac:chgData name="Ann Igolkina" userId="4d1b5d7ddf2bbc78" providerId="LiveId" clId="{B3EDCB23-BBD4-AC4F-B1B2-4145A44040C4}" dt="2023-10-03T10:18:42.937" v="2343"/>
          <ac:cxnSpMkLst>
            <pc:docMk/>
            <pc:sldMk cId="436977757" sldId="262"/>
            <ac:cxnSpMk id="120" creationId="{22CEF92F-7485-7164-A2A7-D93A9F5C56CB}"/>
          </ac:cxnSpMkLst>
        </pc:cxnChg>
        <pc:cxnChg chg="mod">
          <ac:chgData name="Ann Igolkina" userId="4d1b5d7ddf2bbc78" providerId="LiveId" clId="{B3EDCB23-BBD4-AC4F-B1B2-4145A44040C4}" dt="2023-10-03T10:18:42.937" v="2343"/>
          <ac:cxnSpMkLst>
            <pc:docMk/>
            <pc:sldMk cId="436977757" sldId="262"/>
            <ac:cxnSpMk id="121" creationId="{23C2D9DC-4BE9-B252-810C-D73F4810F124}"/>
          </ac:cxnSpMkLst>
        </pc:cxnChg>
        <pc:cxnChg chg="mod">
          <ac:chgData name="Ann Igolkina" userId="4d1b5d7ddf2bbc78" providerId="LiveId" clId="{B3EDCB23-BBD4-AC4F-B1B2-4145A44040C4}" dt="2023-10-03T10:18:42.937" v="2343"/>
          <ac:cxnSpMkLst>
            <pc:docMk/>
            <pc:sldMk cId="436977757" sldId="262"/>
            <ac:cxnSpMk id="122" creationId="{4233E814-B981-F966-9110-9CEC62B7DC68}"/>
          </ac:cxnSpMkLst>
        </pc:cxnChg>
        <pc:cxnChg chg="mod">
          <ac:chgData name="Ann Igolkina" userId="4d1b5d7ddf2bbc78" providerId="LiveId" clId="{B3EDCB23-BBD4-AC4F-B1B2-4145A44040C4}" dt="2023-10-03T10:18:42.937" v="2343"/>
          <ac:cxnSpMkLst>
            <pc:docMk/>
            <pc:sldMk cId="436977757" sldId="262"/>
            <ac:cxnSpMk id="123" creationId="{BB0DFE22-DC2E-AB43-A869-2354AFAD3F0C}"/>
          </ac:cxnSpMkLst>
        </pc:cxnChg>
        <pc:cxnChg chg="mod">
          <ac:chgData name="Ann Igolkina" userId="4d1b5d7ddf2bbc78" providerId="LiveId" clId="{B3EDCB23-BBD4-AC4F-B1B2-4145A44040C4}" dt="2023-10-03T10:18:42.937" v="2343"/>
          <ac:cxnSpMkLst>
            <pc:docMk/>
            <pc:sldMk cId="436977757" sldId="262"/>
            <ac:cxnSpMk id="124" creationId="{DA9AA40A-72CB-61BC-9C9B-B993C6F96E5A}"/>
          </ac:cxnSpMkLst>
        </pc:cxnChg>
        <pc:cxnChg chg="mod">
          <ac:chgData name="Ann Igolkina" userId="4d1b5d7ddf2bbc78" providerId="LiveId" clId="{B3EDCB23-BBD4-AC4F-B1B2-4145A44040C4}" dt="2023-10-03T10:18:42.937" v="2343"/>
          <ac:cxnSpMkLst>
            <pc:docMk/>
            <pc:sldMk cId="436977757" sldId="262"/>
            <ac:cxnSpMk id="132" creationId="{527827BB-D9CA-46AA-DCBE-4C3FE74AED08}"/>
          </ac:cxnSpMkLst>
        </pc:cxnChg>
        <pc:cxnChg chg="mod">
          <ac:chgData name="Ann Igolkina" userId="4d1b5d7ddf2bbc78" providerId="LiveId" clId="{B3EDCB23-BBD4-AC4F-B1B2-4145A44040C4}" dt="2023-10-03T10:18:42.937" v="2343"/>
          <ac:cxnSpMkLst>
            <pc:docMk/>
            <pc:sldMk cId="436977757" sldId="262"/>
            <ac:cxnSpMk id="133" creationId="{1077C81F-C2CF-EFCC-84E8-59B1E897F475}"/>
          </ac:cxnSpMkLst>
        </pc:cxnChg>
        <pc:cxnChg chg="mod">
          <ac:chgData name="Ann Igolkina" userId="4d1b5d7ddf2bbc78" providerId="LiveId" clId="{B3EDCB23-BBD4-AC4F-B1B2-4145A44040C4}" dt="2023-10-03T10:18:42.937" v="2343"/>
          <ac:cxnSpMkLst>
            <pc:docMk/>
            <pc:sldMk cId="436977757" sldId="262"/>
            <ac:cxnSpMk id="134" creationId="{BFA46A36-CE3A-6583-6257-AA73CE5FCF34}"/>
          </ac:cxnSpMkLst>
        </pc:cxnChg>
        <pc:cxnChg chg="mod">
          <ac:chgData name="Ann Igolkina" userId="4d1b5d7ddf2bbc78" providerId="LiveId" clId="{B3EDCB23-BBD4-AC4F-B1B2-4145A44040C4}" dt="2023-10-03T10:18:42.937" v="2343"/>
          <ac:cxnSpMkLst>
            <pc:docMk/>
            <pc:sldMk cId="436977757" sldId="262"/>
            <ac:cxnSpMk id="135" creationId="{13F942AF-DF7B-7261-6EC3-E2A3442856E0}"/>
          </ac:cxnSpMkLst>
        </pc:cxnChg>
        <pc:cxnChg chg="mod">
          <ac:chgData name="Ann Igolkina" userId="4d1b5d7ddf2bbc78" providerId="LiveId" clId="{B3EDCB23-BBD4-AC4F-B1B2-4145A44040C4}" dt="2023-10-03T10:18:42.937" v="2343"/>
          <ac:cxnSpMkLst>
            <pc:docMk/>
            <pc:sldMk cId="436977757" sldId="262"/>
            <ac:cxnSpMk id="136" creationId="{1C06189D-A186-5797-B037-F56840B15950}"/>
          </ac:cxnSpMkLst>
        </pc:cxnChg>
        <pc:cxnChg chg="mod">
          <ac:chgData name="Ann Igolkina" userId="4d1b5d7ddf2bbc78" providerId="LiveId" clId="{B3EDCB23-BBD4-AC4F-B1B2-4145A44040C4}" dt="2023-10-03T10:18:42.937" v="2343"/>
          <ac:cxnSpMkLst>
            <pc:docMk/>
            <pc:sldMk cId="436977757" sldId="262"/>
            <ac:cxnSpMk id="137" creationId="{4D8BAB4A-64FA-C80C-BF14-A2A4A60E1B97}"/>
          </ac:cxnSpMkLst>
        </pc:cxnChg>
        <pc:cxnChg chg="mod">
          <ac:chgData name="Ann Igolkina" userId="4d1b5d7ddf2bbc78" providerId="LiveId" clId="{B3EDCB23-BBD4-AC4F-B1B2-4145A44040C4}" dt="2023-10-03T10:18:42.937" v="2343"/>
          <ac:cxnSpMkLst>
            <pc:docMk/>
            <pc:sldMk cId="436977757" sldId="262"/>
            <ac:cxnSpMk id="138" creationId="{CC7F96CC-AB77-E6A0-F97F-4F9EE547817F}"/>
          </ac:cxnSpMkLst>
        </pc:cxnChg>
        <pc:cxnChg chg="mod">
          <ac:chgData name="Ann Igolkina" userId="4d1b5d7ddf2bbc78" providerId="LiveId" clId="{B3EDCB23-BBD4-AC4F-B1B2-4145A44040C4}" dt="2023-10-03T10:18:42.937" v="2343"/>
          <ac:cxnSpMkLst>
            <pc:docMk/>
            <pc:sldMk cId="436977757" sldId="262"/>
            <ac:cxnSpMk id="139" creationId="{0ABA48BB-145A-939E-88BF-8EF60A8AAD7C}"/>
          </ac:cxnSpMkLst>
        </pc:cxnChg>
        <pc:cxnChg chg="mod">
          <ac:chgData name="Ann Igolkina" userId="4d1b5d7ddf2bbc78" providerId="LiveId" clId="{B3EDCB23-BBD4-AC4F-B1B2-4145A44040C4}" dt="2023-10-03T10:18:42.937" v="2343"/>
          <ac:cxnSpMkLst>
            <pc:docMk/>
            <pc:sldMk cId="436977757" sldId="262"/>
            <ac:cxnSpMk id="145" creationId="{E878FC24-4374-5C18-EBC0-CCBFCA894369}"/>
          </ac:cxnSpMkLst>
        </pc:cxnChg>
        <pc:cxnChg chg="mod">
          <ac:chgData name="Ann Igolkina" userId="4d1b5d7ddf2bbc78" providerId="LiveId" clId="{B3EDCB23-BBD4-AC4F-B1B2-4145A44040C4}" dt="2023-10-03T10:18:42.937" v="2343"/>
          <ac:cxnSpMkLst>
            <pc:docMk/>
            <pc:sldMk cId="436977757" sldId="262"/>
            <ac:cxnSpMk id="146" creationId="{15CAAB4E-A3F2-1D34-7676-8DF7133A366F}"/>
          </ac:cxnSpMkLst>
        </pc:cxnChg>
        <pc:cxnChg chg="mod">
          <ac:chgData name="Ann Igolkina" userId="4d1b5d7ddf2bbc78" providerId="LiveId" clId="{B3EDCB23-BBD4-AC4F-B1B2-4145A44040C4}" dt="2023-10-03T10:18:42.937" v="2343"/>
          <ac:cxnSpMkLst>
            <pc:docMk/>
            <pc:sldMk cId="436977757" sldId="262"/>
            <ac:cxnSpMk id="147" creationId="{046A0931-5704-54AF-FCAC-97E9B678B422}"/>
          </ac:cxnSpMkLst>
        </pc:cxnChg>
        <pc:cxnChg chg="mod">
          <ac:chgData name="Ann Igolkina" userId="4d1b5d7ddf2bbc78" providerId="LiveId" clId="{B3EDCB23-BBD4-AC4F-B1B2-4145A44040C4}" dt="2023-10-03T10:18:42.937" v="2343"/>
          <ac:cxnSpMkLst>
            <pc:docMk/>
            <pc:sldMk cId="436977757" sldId="262"/>
            <ac:cxnSpMk id="148" creationId="{9B960057-79E2-7977-C500-2CB2B4C9FE25}"/>
          </ac:cxnSpMkLst>
        </pc:cxnChg>
        <pc:cxnChg chg="mod">
          <ac:chgData name="Ann Igolkina" userId="4d1b5d7ddf2bbc78" providerId="LiveId" clId="{B3EDCB23-BBD4-AC4F-B1B2-4145A44040C4}" dt="2023-10-03T10:18:42.937" v="2343"/>
          <ac:cxnSpMkLst>
            <pc:docMk/>
            <pc:sldMk cId="436977757" sldId="262"/>
            <ac:cxnSpMk id="149" creationId="{F7AB588A-ECBF-95AE-AE1B-D2FBBEAB57E5}"/>
          </ac:cxnSpMkLst>
        </pc:cxnChg>
        <pc:cxnChg chg="mod">
          <ac:chgData name="Ann Igolkina" userId="4d1b5d7ddf2bbc78" providerId="LiveId" clId="{B3EDCB23-BBD4-AC4F-B1B2-4145A44040C4}" dt="2023-10-03T10:18:42.937" v="2343"/>
          <ac:cxnSpMkLst>
            <pc:docMk/>
            <pc:sldMk cId="436977757" sldId="262"/>
            <ac:cxnSpMk id="150" creationId="{EA73E082-6628-2124-491D-2D7EC684043C}"/>
          </ac:cxnSpMkLst>
        </pc:cxnChg>
        <pc:cxnChg chg="mod">
          <ac:chgData name="Ann Igolkina" userId="4d1b5d7ddf2bbc78" providerId="LiveId" clId="{B3EDCB23-BBD4-AC4F-B1B2-4145A44040C4}" dt="2023-10-03T10:18:42.937" v="2343"/>
          <ac:cxnSpMkLst>
            <pc:docMk/>
            <pc:sldMk cId="436977757" sldId="262"/>
            <ac:cxnSpMk id="151" creationId="{E7A6AB33-69A1-4BE5-14C9-2A4D347A4F8A}"/>
          </ac:cxnSpMkLst>
        </pc:cxnChg>
      </pc:sldChg>
    </pc:docChg>
  </pc:docChgLst>
  <pc:docChgLst>
    <pc:chgData name="Ann Igolkina" userId="4d1b5d7ddf2bbc78" providerId="LiveId" clId="{1720320C-2886-A44F-B1A5-AC29DAC23C38}"/>
    <pc:docChg chg="undo custSel addSld delSld modSld">
      <pc:chgData name="Ann Igolkina" userId="4d1b5d7ddf2bbc78" providerId="LiveId" clId="{1720320C-2886-A44F-B1A5-AC29DAC23C38}" dt="2023-08-19T10:03:55.900" v="105" actId="1076"/>
      <pc:docMkLst>
        <pc:docMk/>
      </pc:docMkLst>
      <pc:sldChg chg="addSp delSp modSp mod">
        <pc:chgData name="Ann Igolkina" userId="4d1b5d7ddf2bbc78" providerId="LiveId" clId="{1720320C-2886-A44F-B1A5-AC29DAC23C38}" dt="2023-08-19T10:03:55.900" v="105" actId="1076"/>
        <pc:sldMkLst>
          <pc:docMk/>
          <pc:sldMk cId="3114100624" sldId="256"/>
        </pc:sldMkLst>
        <pc:picChg chg="add del mod">
          <ac:chgData name="Ann Igolkina" userId="4d1b5d7ddf2bbc78" providerId="LiveId" clId="{1720320C-2886-A44F-B1A5-AC29DAC23C38}" dt="2023-08-19T09:15:12.801" v="9" actId="478"/>
          <ac:picMkLst>
            <pc:docMk/>
            <pc:sldMk cId="3114100624" sldId="256"/>
            <ac:picMk id="3" creationId="{646FE4B2-5926-0DF2-C49A-939B8AF2E045}"/>
          </ac:picMkLst>
        </pc:picChg>
        <pc:picChg chg="add del mod">
          <ac:chgData name="Ann Igolkina" userId="4d1b5d7ddf2bbc78" providerId="LiveId" clId="{1720320C-2886-A44F-B1A5-AC29DAC23C38}" dt="2023-08-19T09:17:47.643" v="12" actId="478"/>
          <ac:picMkLst>
            <pc:docMk/>
            <pc:sldMk cId="3114100624" sldId="256"/>
            <ac:picMk id="5" creationId="{644B9FB9-EB78-C324-16EE-D723492B0E39}"/>
          </ac:picMkLst>
        </pc:picChg>
        <pc:picChg chg="add del mod">
          <ac:chgData name="Ann Igolkina" userId="4d1b5d7ddf2bbc78" providerId="LiveId" clId="{1720320C-2886-A44F-B1A5-AC29DAC23C38}" dt="2023-08-19T09:18:51.567" v="17" actId="478"/>
          <ac:picMkLst>
            <pc:docMk/>
            <pc:sldMk cId="3114100624" sldId="256"/>
            <ac:picMk id="7" creationId="{7CB93CA0-3310-F1F7-6600-E84B527CA13A}"/>
          </ac:picMkLst>
        </pc:picChg>
        <pc:picChg chg="add del mod">
          <ac:chgData name="Ann Igolkina" userId="4d1b5d7ddf2bbc78" providerId="LiveId" clId="{1720320C-2886-A44F-B1A5-AC29DAC23C38}" dt="2023-08-19T09:26:57.387" v="33" actId="478"/>
          <ac:picMkLst>
            <pc:docMk/>
            <pc:sldMk cId="3114100624" sldId="256"/>
            <ac:picMk id="9" creationId="{D051115D-164F-0D30-23FF-B7213E021839}"/>
          </ac:picMkLst>
        </pc:picChg>
        <pc:picChg chg="add del mod">
          <ac:chgData name="Ann Igolkina" userId="4d1b5d7ddf2bbc78" providerId="LiveId" clId="{1720320C-2886-A44F-B1A5-AC29DAC23C38}" dt="2023-08-19T09:25:48.337" v="23" actId="478"/>
          <ac:picMkLst>
            <pc:docMk/>
            <pc:sldMk cId="3114100624" sldId="256"/>
            <ac:picMk id="11" creationId="{BEEE6415-1705-E131-7A6E-03E08C34DBCE}"/>
          </ac:picMkLst>
        </pc:picChg>
        <pc:picChg chg="add mod">
          <ac:chgData name="Ann Igolkina" userId="4d1b5d7ddf2bbc78" providerId="LiveId" clId="{1720320C-2886-A44F-B1A5-AC29DAC23C38}" dt="2023-08-19T09:40:24.203" v="65" actId="1076"/>
          <ac:picMkLst>
            <pc:docMk/>
            <pc:sldMk cId="3114100624" sldId="256"/>
            <ac:picMk id="13" creationId="{206981DF-FF6C-9028-78F8-007D5153767B}"/>
          </ac:picMkLst>
        </pc:picChg>
        <pc:picChg chg="add del mod">
          <ac:chgData name="Ann Igolkina" userId="4d1b5d7ddf2bbc78" providerId="LiveId" clId="{1720320C-2886-A44F-B1A5-AC29DAC23C38}" dt="2023-08-19T09:59:55.944" v="88" actId="478"/>
          <ac:picMkLst>
            <pc:docMk/>
            <pc:sldMk cId="3114100624" sldId="256"/>
            <ac:picMk id="15" creationId="{70BE5EE4-25C2-0064-67FF-3646B671E0B8}"/>
          </ac:picMkLst>
        </pc:picChg>
        <pc:picChg chg="add mod">
          <ac:chgData name="Ann Igolkina" userId="4d1b5d7ddf2bbc78" providerId="LiveId" clId="{1720320C-2886-A44F-B1A5-AC29DAC23C38}" dt="2023-08-19T09:28:26.304" v="45" actId="1076"/>
          <ac:picMkLst>
            <pc:docMk/>
            <pc:sldMk cId="3114100624" sldId="256"/>
            <ac:picMk id="17" creationId="{703519A5-B8FC-10B6-29ED-A10C2A653AC2}"/>
          </ac:picMkLst>
        </pc:picChg>
        <pc:picChg chg="add del mod">
          <ac:chgData name="Ann Igolkina" userId="4d1b5d7ddf2bbc78" providerId="LiveId" clId="{1720320C-2886-A44F-B1A5-AC29DAC23C38}" dt="2023-08-19T09:31:59.849" v="49" actId="478"/>
          <ac:picMkLst>
            <pc:docMk/>
            <pc:sldMk cId="3114100624" sldId="256"/>
            <ac:picMk id="19" creationId="{4E86DDF2-420B-1063-92BB-12894F8DE7ED}"/>
          </ac:picMkLst>
        </pc:picChg>
        <pc:picChg chg="add del mod">
          <ac:chgData name="Ann Igolkina" userId="4d1b5d7ddf2bbc78" providerId="LiveId" clId="{1720320C-2886-A44F-B1A5-AC29DAC23C38}" dt="2023-08-19T09:33:38.119" v="56" actId="478"/>
          <ac:picMkLst>
            <pc:docMk/>
            <pc:sldMk cId="3114100624" sldId="256"/>
            <ac:picMk id="21" creationId="{E30109B9-23E5-5221-F873-E33BFEDC7F06}"/>
          </ac:picMkLst>
        </pc:picChg>
        <pc:picChg chg="add del mod">
          <ac:chgData name="Ann Igolkina" userId="4d1b5d7ddf2bbc78" providerId="LiveId" clId="{1720320C-2886-A44F-B1A5-AC29DAC23C38}" dt="2023-08-19T09:35:01.917" v="58" actId="478"/>
          <ac:picMkLst>
            <pc:docMk/>
            <pc:sldMk cId="3114100624" sldId="256"/>
            <ac:picMk id="23" creationId="{F3CBB020-D888-8E05-85BA-348F56A60F9B}"/>
          </ac:picMkLst>
        </pc:picChg>
        <pc:picChg chg="add mod">
          <ac:chgData name="Ann Igolkina" userId="4d1b5d7ddf2bbc78" providerId="LiveId" clId="{1720320C-2886-A44F-B1A5-AC29DAC23C38}" dt="2023-08-19T09:37:42.122" v="61" actId="1076"/>
          <ac:picMkLst>
            <pc:docMk/>
            <pc:sldMk cId="3114100624" sldId="256"/>
            <ac:picMk id="25" creationId="{8F184515-8646-BD34-3030-D75B3BD58DDE}"/>
          </ac:picMkLst>
        </pc:picChg>
        <pc:picChg chg="add del mod">
          <ac:chgData name="Ann Igolkina" userId="4d1b5d7ddf2bbc78" providerId="LiveId" clId="{1720320C-2886-A44F-B1A5-AC29DAC23C38}" dt="2023-08-19T09:42:44.768" v="68" actId="478"/>
          <ac:picMkLst>
            <pc:docMk/>
            <pc:sldMk cId="3114100624" sldId="256"/>
            <ac:picMk id="27" creationId="{6B410397-C049-07AF-7D8A-E6842E421431}"/>
          </ac:picMkLst>
        </pc:picChg>
        <pc:picChg chg="add del mod">
          <ac:chgData name="Ann Igolkina" userId="4d1b5d7ddf2bbc78" providerId="LiveId" clId="{1720320C-2886-A44F-B1A5-AC29DAC23C38}" dt="2023-08-19T09:46:54.811" v="72" actId="478"/>
          <ac:picMkLst>
            <pc:docMk/>
            <pc:sldMk cId="3114100624" sldId="256"/>
            <ac:picMk id="29" creationId="{B70EED91-F968-357C-78E5-8891EB5BBA26}"/>
          </ac:picMkLst>
        </pc:picChg>
        <pc:picChg chg="add del mod">
          <ac:chgData name="Ann Igolkina" userId="4d1b5d7ddf2bbc78" providerId="LiveId" clId="{1720320C-2886-A44F-B1A5-AC29DAC23C38}" dt="2023-08-19T09:52:26.375" v="76" actId="478"/>
          <ac:picMkLst>
            <pc:docMk/>
            <pc:sldMk cId="3114100624" sldId="256"/>
            <ac:picMk id="31" creationId="{3C2272B6-BA99-3B0B-E5DB-0E8E49E9CC1D}"/>
          </ac:picMkLst>
        </pc:picChg>
        <pc:picChg chg="add mod">
          <ac:chgData name="Ann Igolkina" userId="4d1b5d7ddf2bbc78" providerId="LiveId" clId="{1720320C-2886-A44F-B1A5-AC29DAC23C38}" dt="2023-08-19T09:52:30.300" v="77" actId="1076"/>
          <ac:picMkLst>
            <pc:docMk/>
            <pc:sldMk cId="3114100624" sldId="256"/>
            <ac:picMk id="33" creationId="{E20BF04C-F34A-09DF-7B13-D0FD8F05B989}"/>
          </ac:picMkLst>
        </pc:picChg>
        <pc:picChg chg="add mod">
          <ac:chgData name="Ann Igolkina" userId="4d1b5d7ddf2bbc78" providerId="LiveId" clId="{1720320C-2886-A44F-B1A5-AC29DAC23C38}" dt="2023-08-19T10:00:21.482" v="91" actId="1076"/>
          <ac:picMkLst>
            <pc:docMk/>
            <pc:sldMk cId="3114100624" sldId="256"/>
            <ac:picMk id="35" creationId="{FC544217-6974-6BE3-4698-E0D6D89ADDC0}"/>
          </ac:picMkLst>
        </pc:picChg>
        <pc:picChg chg="del">
          <ac:chgData name="Ann Igolkina" userId="4d1b5d7ddf2bbc78" providerId="LiveId" clId="{1720320C-2886-A44F-B1A5-AC29DAC23C38}" dt="2023-08-19T09:28:04.676" v="43" actId="478"/>
          <ac:picMkLst>
            <pc:docMk/>
            <pc:sldMk cId="3114100624" sldId="256"/>
            <ac:picMk id="1125" creationId="{048F82A4-1513-7F7A-61B5-543ED5B4FC90}"/>
          </ac:picMkLst>
        </pc:picChg>
        <pc:picChg chg="del">
          <ac:chgData name="Ann Igolkina" userId="4d1b5d7ddf2bbc78" providerId="LiveId" clId="{1720320C-2886-A44F-B1A5-AC29DAC23C38}" dt="2023-08-19T09:39:30.155" v="64" actId="478"/>
          <ac:picMkLst>
            <pc:docMk/>
            <pc:sldMk cId="3114100624" sldId="256"/>
            <ac:picMk id="1127" creationId="{CB23DDB6-57F8-AB1E-5A73-42BB5B200DF2}"/>
          </ac:picMkLst>
        </pc:picChg>
        <pc:picChg chg="mod">
          <ac:chgData name="Ann Igolkina" userId="4d1b5d7ddf2bbc78" providerId="LiveId" clId="{1720320C-2886-A44F-B1A5-AC29DAC23C38}" dt="2023-08-19T10:01:48.041" v="101" actId="1076"/>
          <ac:picMkLst>
            <pc:docMk/>
            <pc:sldMk cId="3114100624" sldId="256"/>
            <ac:picMk id="1129" creationId="{77771267-9CEE-DA5B-A0EF-AB7E5D33D4B9}"/>
          </ac:picMkLst>
        </pc:picChg>
        <pc:picChg chg="mod">
          <ac:chgData name="Ann Igolkina" userId="4d1b5d7ddf2bbc78" providerId="LiveId" clId="{1720320C-2886-A44F-B1A5-AC29DAC23C38}" dt="2023-08-19T10:03:55.900" v="105" actId="1076"/>
          <ac:picMkLst>
            <pc:docMk/>
            <pc:sldMk cId="3114100624" sldId="256"/>
            <ac:picMk id="1131" creationId="{D851BC0A-DC47-C2B8-A3B6-361B0E4CAEED}"/>
          </ac:picMkLst>
        </pc:picChg>
        <pc:picChg chg="mod">
          <ac:chgData name="Ann Igolkina" userId="4d1b5d7ddf2bbc78" providerId="LiveId" clId="{1720320C-2886-A44F-B1A5-AC29DAC23C38}" dt="2023-08-19T10:00:26.008" v="92" actId="1076"/>
          <ac:picMkLst>
            <pc:docMk/>
            <pc:sldMk cId="3114100624" sldId="256"/>
            <ac:picMk id="1133" creationId="{ECEA2D66-736B-59C5-1BE7-2D637BB51C1D}"/>
          </ac:picMkLst>
        </pc:picChg>
        <pc:picChg chg="del">
          <ac:chgData name="Ann Igolkina" userId="4d1b5d7ddf2bbc78" providerId="LiveId" clId="{1720320C-2886-A44F-B1A5-AC29DAC23C38}" dt="2023-08-19T09:28:03.478" v="42" actId="478"/>
          <ac:picMkLst>
            <pc:docMk/>
            <pc:sldMk cId="3114100624" sldId="256"/>
            <ac:picMk id="1136" creationId="{77DF7F62-58E8-FD38-D133-13E4957AD1C6}"/>
          </ac:picMkLst>
        </pc:picChg>
        <pc:picChg chg="del mod">
          <ac:chgData name="Ann Igolkina" userId="4d1b5d7ddf2bbc78" providerId="LiveId" clId="{1720320C-2886-A44F-B1A5-AC29DAC23C38}" dt="2023-08-19T10:01:25.522" v="96" actId="21"/>
          <ac:picMkLst>
            <pc:docMk/>
            <pc:sldMk cId="3114100624" sldId="256"/>
            <ac:picMk id="1137" creationId="{61CA7E5B-053E-F221-9EFC-BAC8B705876C}"/>
          </ac:picMkLst>
        </pc:picChg>
        <pc:picChg chg="mod">
          <ac:chgData name="Ann Igolkina" userId="4d1b5d7ddf2bbc78" providerId="LiveId" clId="{1720320C-2886-A44F-B1A5-AC29DAC23C38}" dt="2023-08-19T10:03:29.518" v="103" actId="1076"/>
          <ac:picMkLst>
            <pc:docMk/>
            <pc:sldMk cId="3114100624" sldId="256"/>
            <ac:picMk id="1138" creationId="{6D3765A6-23E3-135C-B3BA-35AB05B5EF3A}"/>
          </ac:picMkLst>
        </pc:picChg>
        <pc:picChg chg="mod">
          <ac:chgData name="Ann Igolkina" userId="4d1b5d7ddf2bbc78" providerId="LiveId" clId="{1720320C-2886-A44F-B1A5-AC29DAC23C38}" dt="2023-08-19T10:03:33.685" v="104" actId="1076"/>
          <ac:picMkLst>
            <pc:docMk/>
            <pc:sldMk cId="3114100624" sldId="256"/>
            <ac:picMk id="1139" creationId="{251D6E18-E8CF-D0CA-0D59-A3E76D1459BE}"/>
          </ac:picMkLst>
        </pc:picChg>
        <pc:picChg chg="mod">
          <ac:chgData name="Ann Igolkina" userId="4d1b5d7ddf2bbc78" providerId="LiveId" clId="{1720320C-2886-A44F-B1A5-AC29DAC23C38}" dt="2023-08-19T10:01:12.149" v="94" actId="1076"/>
          <ac:picMkLst>
            <pc:docMk/>
            <pc:sldMk cId="3114100624" sldId="256"/>
            <ac:picMk id="1148" creationId="{C302DC2A-72FC-B856-6192-B3E580164D9D}"/>
          </ac:picMkLst>
        </pc:picChg>
        <pc:picChg chg="del">
          <ac:chgData name="Ann Igolkina" userId="4d1b5d7ddf2bbc78" providerId="LiveId" clId="{1720320C-2886-A44F-B1A5-AC29DAC23C38}" dt="2023-08-19T09:26:56.161" v="32" actId="478"/>
          <ac:picMkLst>
            <pc:docMk/>
            <pc:sldMk cId="3114100624" sldId="256"/>
            <ac:picMk id="1160" creationId="{F2BEA503-DAB2-661F-09FB-2F2B5AD06378}"/>
          </ac:picMkLst>
        </pc:picChg>
        <pc:picChg chg="del">
          <ac:chgData name="Ann Igolkina" userId="4d1b5d7ddf2bbc78" providerId="LiveId" clId="{1720320C-2886-A44F-B1A5-AC29DAC23C38}" dt="2023-08-19T08:50:22.539" v="1" actId="478"/>
          <ac:picMkLst>
            <pc:docMk/>
            <pc:sldMk cId="3114100624" sldId="256"/>
            <ac:picMk id="1166" creationId="{F5C4F13A-3EDA-8CBB-F9B8-20B77657B35F}"/>
          </ac:picMkLst>
        </pc:picChg>
      </pc:sldChg>
      <pc:sldChg chg="new del">
        <pc:chgData name="Ann Igolkina" userId="4d1b5d7ddf2bbc78" providerId="LiveId" clId="{1720320C-2886-A44F-B1A5-AC29DAC23C38}" dt="2023-08-19T09:26:09.267" v="25" actId="680"/>
        <pc:sldMkLst>
          <pc:docMk/>
          <pc:sldMk cId="499634195" sldId="258"/>
        </pc:sldMkLst>
      </pc:sldChg>
      <pc:sldChg chg="addSp delSp modSp new del mod">
        <pc:chgData name="Ann Igolkina" userId="4d1b5d7ddf2bbc78" providerId="LiveId" clId="{1720320C-2886-A44F-B1A5-AC29DAC23C38}" dt="2023-08-19T09:26:50.389" v="31" actId="2696"/>
        <pc:sldMkLst>
          <pc:docMk/>
          <pc:sldMk cId="788403192" sldId="258"/>
        </pc:sldMkLst>
        <pc:picChg chg="add del mod">
          <ac:chgData name="Ann Igolkina" userId="4d1b5d7ddf2bbc78" providerId="LiveId" clId="{1720320C-2886-A44F-B1A5-AC29DAC23C38}" dt="2023-08-19T09:26:43.348" v="30" actId="478"/>
          <ac:picMkLst>
            <pc:docMk/>
            <pc:sldMk cId="788403192" sldId="258"/>
            <ac:picMk id="3" creationId="{6C591D1A-2B62-0297-4B7F-00C640FD7066}"/>
          </ac:picMkLst>
        </pc:picChg>
        <pc:picChg chg="add del mod">
          <ac:chgData name="Ann Igolkina" userId="4d1b5d7ddf2bbc78" providerId="LiveId" clId="{1720320C-2886-A44F-B1A5-AC29DAC23C38}" dt="2023-08-19T09:26:43.348" v="30" actId="478"/>
          <ac:picMkLst>
            <pc:docMk/>
            <pc:sldMk cId="788403192" sldId="258"/>
            <ac:picMk id="5" creationId="{FDC27FB0-6E69-0A3D-A5D0-8062554179CE}"/>
          </ac:picMkLst>
        </pc:picChg>
      </pc:sldChg>
      <pc:sldChg chg="addSp modSp new">
        <pc:chgData name="Ann Igolkina" userId="4d1b5d7ddf2bbc78" providerId="LiveId" clId="{1720320C-2886-A44F-B1A5-AC29DAC23C38}" dt="2023-08-19T10:01:31.978" v="99" actId="1076"/>
        <pc:sldMkLst>
          <pc:docMk/>
          <pc:sldMk cId="1174345275" sldId="258"/>
        </pc:sldMkLst>
        <pc:picChg chg="add mod">
          <ac:chgData name="Ann Igolkina" userId="4d1b5d7ddf2bbc78" providerId="LiveId" clId="{1720320C-2886-A44F-B1A5-AC29DAC23C38}" dt="2023-08-19T10:01:31.978" v="99" actId="1076"/>
          <ac:picMkLst>
            <pc:docMk/>
            <pc:sldMk cId="1174345275" sldId="258"/>
            <ac:picMk id="2" creationId="{EA1BAAEB-351D-3CB7-A063-17DFAB66FA2E}"/>
          </ac:picMkLst>
        </pc:picChg>
      </pc:sldChg>
      <pc:sldChg chg="new del">
        <pc:chgData name="Ann Igolkina" userId="4d1b5d7ddf2bbc78" providerId="LiveId" clId="{1720320C-2886-A44F-B1A5-AC29DAC23C38}" dt="2023-08-19T09:15:05.999" v="8" actId="2696"/>
        <pc:sldMkLst>
          <pc:docMk/>
          <pc:sldMk cId="2867051352" sldId="258"/>
        </pc:sldMkLst>
      </pc:sldChg>
    </pc:docChg>
  </pc:docChgLst>
  <pc:docChgLst>
    <pc:chgData name="Ann Igolkina" userId="4d1b5d7ddf2bbc78" providerId="LiveId" clId="{CA5DAE5D-CCA6-7E41-9F04-D27F6B690262}"/>
    <pc:docChg chg="undo custSel addSld modSld">
      <pc:chgData name="Ann Igolkina" userId="4d1b5d7ddf2bbc78" providerId="LiveId" clId="{CA5DAE5D-CCA6-7E41-9F04-D27F6B690262}" dt="2024-01-18T10:26:24.985" v="164" actId="1076"/>
      <pc:docMkLst>
        <pc:docMk/>
      </pc:docMkLst>
      <pc:sldChg chg="addSp delSp modSp mod">
        <pc:chgData name="Ann Igolkina" userId="4d1b5d7ddf2bbc78" providerId="LiveId" clId="{CA5DAE5D-CCA6-7E41-9F04-D27F6B690262}" dt="2024-01-16T14:25:34.745" v="8" actId="21"/>
        <pc:sldMkLst>
          <pc:docMk/>
          <pc:sldMk cId="2173907528" sldId="257"/>
        </pc:sldMkLst>
        <pc:picChg chg="add del mod">
          <ac:chgData name="Ann Igolkina" userId="4d1b5d7ddf2bbc78" providerId="LiveId" clId="{CA5DAE5D-CCA6-7E41-9F04-D27F6B690262}" dt="2024-01-16T14:25:34.745" v="8" actId="21"/>
          <ac:picMkLst>
            <pc:docMk/>
            <pc:sldMk cId="2173907528" sldId="257"/>
            <ac:picMk id="4" creationId="{85E218D4-1CE0-BFCE-1921-E73987F69274}"/>
          </ac:picMkLst>
        </pc:picChg>
        <pc:picChg chg="mod">
          <ac:chgData name="Ann Igolkina" userId="4d1b5d7ddf2bbc78" providerId="LiveId" clId="{CA5DAE5D-CCA6-7E41-9F04-D27F6B690262}" dt="2024-01-16T14:25:31.877" v="6" actId="1076"/>
          <ac:picMkLst>
            <pc:docMk/>
            <pc:sldMk cId="2173907528" sldId="257"/>
            <ac:picMk id="10" creationId="{29234808-E1AE-60E5-9791-4526EB45F479}"/>
          </ac:picMkLst>
        </pc:picChg>
      </pc:sldChg>
      <pc:sldChg chg="addSp modSp new mod">
        <pc:chgData name="Ann Igolkina" userId="4d1b5d7ddf2bbc78" providerId="LiveId" clId="{CA5DAE5D-CCA6-7E41-9F04-D27F6B690262}" dt="2024-01-18T10:26:24.985" v="164" actId="1076"/>
        <pc:sldMkLst>
          <pc:docMk/>
          <pc:sldMk cId="2986955687" sldId="263"/>
        </pc:sldMkLst>
        <pc:spChg chg="add mod">
          <ac:chgData name="Ann Igolkina" userId="4d1b5d7ddf2bbc78" providerId="LiveId" clId="{CA5DAE5D-CCA6-7E41-9F04-D27F6B690262}" dt="2024-01-18T10:26:24.985" v="164" actId="1076"/>
          <ac:spMkLst>
            <pc:docMk/>
            <pc:sldMk cId="2986955687" sldId="263"/>
            <ac:spMk id="9" creationId="{2280678A-0A45-F620-033B-AECABDED2C0F}"/>
          </ac:spMkLst>
        </pc:spChg>
        <pc:spChg chg="add mod">
          <ac:chgData name="Ann Igolkina" userId="4d1b5d7ddf2bbc78" providerId="LiveId" clId="{CA5DAE5D-CCA6-7E41-9F04-D27F6B690262}" dt="2024-01-18T10:26:21.339" v="163" actId="1076"/>
          <ac:spMkLst>
            <pc:docMk/>
            <pc:sldMk cId="2986955687" sldId="263"/>
            <ac:spMk id="11" creationId="{DCBC4CDC-F80B-03E3-9145-6AE663D9C604}"/>
          </ac:spMkLst>
        </pc:spChg>
        <pc:spChg chg="add mod">
          <ac:chgData name="Ann Igolkina" userId="4d1b5d7ddf2bbc78" providerId="LiveId" clId="{CA5DAE5D-CCA6-7E41-9F04-D27F6B690262}" dt="2024-01-18T10:26:18.742" v="162" actId="1076"/>
          <ac:spMkLst>
            <pc:docMk/>
            <pc:sldMk cId="2986955687" sldId="263"/>
            <ac:spMk id="13" creationId="{66F8F357-1C87-DD70-913E-30512D2CCACB}"/>
          </ac:spMkLst>
        </pc:spChg>
        <pc:spChg chg="add mod">
          <ac:chgData name="Ann Igolkina" userId="4d1b5d7ddf2bbc78" providerId="LiveId" clId="{CA5DAE5D-CCA6-7E41-9F04-D27F6B690262}" dt="2024-01-18T10:26:16.153" v="161" actId="1076"/>
          <ac:spMkLst>
            <pc:docMk/>
            <pc:sldMk cId="2986955687" sldId="263"/>
            <ac:spMk id="15" creationId="{89F83028-B895-34B0-B28F-926D75FEBAC5}"/>
          </ac:spMkLst>
        </pc:spChg>
        <pc:picChg chg="add mod">
          <ac:chgData name="Ann Igolkina" userId="4d1b5d7ddf2bbc78" providerId="LiveId" clId="{CA5DAE5D-CCA6-7E41-9F04-D27F6B690262}" dt="2024-01-18T10:24:55.275" v="87" actId="1038"/>
          <ac:picMkLst>
            <pc:docMk/>
            <pc:sldMk cId="2986955687" sldId="263"/>
            <ac:picMk id="2" creationId="{2C8EDFFF-8BDE-A70F-478C-EB8617F690AD}"/>
          </ac:picMkLst>
        </pc:picChg>
        <pc:picChg chg="add mod modCrop">
          <ac:chgData name="Ann Igolkina" userId="4d1b5d7ddf2bbc78" providerId="LiveId" clId="{CA5DAE5D-CCA6-7E41-9F04-D27F6B690262}" dt="2024-01-18T10:24:35.655" v="77" actId="1076"/>
          <ac:picMkLst>
            <pc:docMk/>
            <pc:sldMk cId="2986955687" sldId="263"/>
            <ac:picMk id="3" creationId="{43F183EB-9CDC-D8D2-455F-6B2F1A2AB54D}"/>
          </ac:picMkLst>
        </pc:picChg>
        <pc:picChg chg="add mod modCrop">
          <ac:chgData name="Ann Igolkina" userId="4d1b5d7ddf2bbc78" providerId="LiveId" clId="{CA5DAE5D-CCA6-7E41-9F04-D27F6B690262}" dt="2024-01-18T10:24:33.231" v="76" actId="1076"/>
          <ac:picMkLst>
            <pc:docMk/>
            <pc:sldMk cId="2986955687" sldId="263"/>
            <ac:picMk id="4" creationId="{634DB6FB-C525-BDCE-E736-89386B1AF85A}"/>
          </ac:picMkLst>
        </pc:picChg>
        <pc:picChg chg="add mod modCrop">
          <ac:chgData name="Ann Igolkina" userId="4d1b5d7ddf2bbc78" providerId="LiveId" clId="{CA5DAE5D-CCA6-7E41-9F04-D27F6B690262}" dt="2024-01-18T10:24:39.109" v="78" actId="1076"/>
          <ac:picMkLst>
            <pc:docMk/>
            <pc:sldMk cId="2986955687" sldId="263"/>
            <ac:picMk id="5" creationId="{D657F2B0-C02A-5AE6-7610-E6AECA10AA5A}"/>
          </ac:picMkLst>
        </pc:picChg>
        <pc:picChg chg="add mod modCrop">
          <ac:chgData name="Ann Igolkina" userId="4d1b5d7ddf2bbc78" providerId="LiveId" clId="{CA5DAE5D-CCA6-7E41-9F04-D27F6B690262}" dt="2024-01-16T14:28:53.233" v="69" actId="1076"/>
          <ac:picMkLst>
            <pc:docMk/>
            <pc:sldMk cId="2986955687" sldId="263"/>
            <ac:picMk id="6" creationId="{24ADA3C3-C097-8B5F-0466-1A1B0ED71E2D}"/>
          </ac:picMkLst>
        </pc:picChg>
        <pc:picChg chg="add mod">
          <ac:chgData name="Ann Igolkina" userId="4d1b5d7ddf2bbc78" providerId="LiveId" clId="{CA5DAE5D-CCA6-7E41-9F04-D27F6B690262}" dt="2024-01-16T14:29:10.436" v="72" actId="1076"/>
          <ac:picMkLst>
            <pc:docMk/>
            <pc:sldMk cId="2986955687" sldId="263"/>
            <ac:picMk id="7" creationId="{194ACFB4-424A-31B0-67E5-0CD928677642}"/>
          </ac:picMkLst>
        </pc:picChg>
        <pc:picChg chg="add mod">
          <ac:chgData name="Ann Igolkina" userId="4d1b5d7ddf2bbc78" providerId="LiveId" clId="{CA5DAE5D-CCA6-7E41-9F04-D27F6B690262}" dt="2024-01-18T10:24:53.093" v="80" actId="1076"/>
          <ac:picMkLst>
            <pc:docMk/>
            <pc:sldMk cId="2986955687" sldId="263"/>
            <ac:picMk id="8" creationId="{048602F8-AFE5-1C49-F860-91663112B506}"/>
          </ac:picMkLst>
        </pc:picChg>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11T17:16:26.135"/>
    </inkml:context>
    <inkml:brush xml:id="br0">
      <inkml:brushProperty name="width" value="0.1" units="cm"/>
      <inkml:brushProperty name="height" value="0.1" units="cm"/>
      <inkml:brushProperty name="color" value="#008C3A"/>
    </inkml:brush>
  </inkml:definitions>
  <inkml:trace contextRef="#ctx0" brushRef="#br0">0 0 24575,'0'0'0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4T14:53:54.876"/>
    </inkml:context>
    <inkml:brush xml:id="br0">
      <inkml:brushProperty name="width" value="0.05" units="cm"/>
      <inkml:brushProperty name="height" value="0.05" units="cm"/>
      <inkml:brushProperty name="color" value="#008C3A"/>
    </inkml:brush>
  </inkml:definitions>
  <inkml:trace contextRef="#ctx0" brushRef="#br0">1 1 24575,'0'0'0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4T14:53:55.246"/>
    </inkml:context>
    <inkml:brush xml:id="br0">
      <inkml:brushProperty name="width" value="0.05" units="cm"/>
      <inkml:brushProperty name="height" value="0.05" units="cm"/>
      <inkml:brushProperty name="color" value="#008C3A"/>
    </inkml:brush>
  </inkml:definitions>
  <inkml:trace contextRef="#ctx0" brushRef="#br0">0 1 24575,'0'0'0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4T14:53:55.591"/>
    </inkml:context>
    <inkml:brush xml:id="br0">
      <inkml:brushProperty name="width" value="0.05" units="cm"/>
      <inkml:brushProperty name="height" value="0.05" units="cm"/>
      <inkml:brushProperty name="color" value="#008C3A"/>
    </inkml:brush>
  </inkml:definitions>
  <inkml:trace contextRef="#ctx0" brushRef="#br0">0 1 24575,'0'0'0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4T14:55:16.493"/>
    </inkml:context>
    <inkml:brush xml:id="br0">
      <inkml:brushProperty name="width" value="0.05" units="cm"/>
      <inkml:brushProperty name="height" value="0.05" units="cm"/>
      <inkml:brushProperty name="color" value="#008C3A"/>
    </inkml:brush>
  </inkml:definitions>
  <inkml:trace contextRef="#ctx0" brushRef="#br0">434 0 24575,'-15'3'0,"-4"-1"0,-6 0 0,-4-2 0,1 2 0,3 4 0,0 17 0,-3 20 0,-11 28 0,-6 16 0,21-37 0,1 2 0,3 1 0,2 0 0,3-4 0,3-1 0,-10 46 0,10-16 0,5-8 0,4-4 0,6-7 0,6-8 0,8-6 0,11-2 0,7 2 0,4 4 0,2-1 0,-2-5 0,0-9 0,-2-10 0,-3-8 0,-2-9 0,-4-4 0,-1-4 0,1-4 0,1-7 0,2-3 0,-2-4 0,2-1 0,2-4 0,4-7 0,5-7 0,-2-3 0,-6-2 0,-6 0 0,-6-7 0,5-27 0,1-17 0,-14 42 0,-1 1 0,-1 1 0,-3 1 0,-1-33 0,-29-1 0,-7 37 0,-10 1 0,-14-7 0,-8 3 0,-11 0 0,1 5 0,23 13 0,5 4 0,-23-6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4T14:55:18.039"/>
    </inkml:context>
    <inkml:brush xml:id="br0">
      <inkml:brushProperty name="width" value="0.05" units="cm"/>
      <inkml:brushProperty name="height" value="0.05" units="cm"/>
      <inkml:brushProperty name="color" value="#008C3A"/>
    </inkml:brush>
  </inkml:definitions>
  <inkml:trace contextRef="#ctx0" brushRef="#br0">0 1 24575,'0'10'0,"0"21"0,0 25 0,0 19 0,0 19 0,0 3 0,0-45 0,0 0 0,0 0 0,0 0 0,0 37 0,0-22 0,0-22 0,2-17 0,3-6 0,4-2 0,7 1 0,5 1 0,7 0 0,7 0 0,4-1 0,2 1 0,-2-6 0,-3-6 0,0-5 0,0-4 0,4-2 0,2-3 0,0-5 0,-1-5 0,-3-5 0,-1-7 0,1-13 0,2-13 0,-1-9 0,-6-3 0,-6-9 0,-11-18 0,-11 40 0,-2 1 0,-4-49 0,-2 41 0,-3 27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4T14:55:29.124"/>
    </inkml:context>
    <inkml:brush xml:id="br0">
      <inkml:brushProperty name="width" value="0.05" units="cm"/>
      <inkml:brushProperty name="height" value="0.05" units="cm"/>
      <inkml:brushProperty name="color" value="#008C3A"/>
    </inkml:brush>
  </inkml:definitions>
  <inkml:trace contextRef="#ctx0" brushRef="#br0">527 0 24575,'-43'77'0,"0"-1"0,0 1 0,0 0 0,0-1 0,0 1 0,-4 7 0,-2 2 0,2-2 0,7-8 0,12-12 0,10-5 0,8-7 0,0 3 0,2-1 0,0 41 0,5-15 0,3-10 0,0-7 0,0-4 0,0-1 0,0-6 0,0-5 0,0 1 0,2 2 0,0 4 0,3 1 0,1-6 0,2-7 0,3-9 0,0-4 0,0-2 0,2 2 0,1 0 0,-1-4 0,-2-4 0,0-5 0,-2-3 0,2-2 0,2-3 0,-1-2 0,2-2 0,0-1 0,0-2 0,0-1 0,2 0 0,1 0 0,1 0 0,0 0 0,1 1 0,1 1 0,0 1 0,0 0 0,1 0 0,-1-1 0,-1-2 0,-1 2 0,-4 1 0,-6-1 0,-4 1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4T14:55:31.272"/>
    </inkml:context>
    <inkml:brush xml:id="br0">
      <inkml:brushProperty name="width" value="0.05" units="cm"/>
      <inkml:brushProperty name="height" value="0.05" units="cm"/>
      <inkml:brushProperty name="color" value="#008C3A"/>
    </inkml:brush>
  </inkml:definitions>
  <inkml:trace contextRef="#ctx0" brushRef="#br0">955 1 24575,'-48'84'0,"0"0"0,-1 0 0,1-1 0,0 1 0,0 0 0,0 0 0,-1 0 0,1 0 0,0 0 0,0 0 0,-5 7 0,-4 5 0,-2 1 0,1 0 0,3-4 0,5-6 0,8-9 0,10-11 0,14-14 0,18 43 0,0 0 0,0 2 0,2 0 0,6-1 0,4-8 0,4-11 0,0-15 0,-1-8 0,1 0 0,3 6 0,1 5 0,3-1 0,-1-5 0,-1-5 0,3 0 0,0 5 0,2 1 0,-1-2 0,-2-5 0,0-6 0,-2-2 0,1-4 0,-2-3 0,-2-6 0,-1-8 0,-2-1 0,1-1 0,1 3 0,2 2 0,0 0 0,1 2 0,1-2 0,1-1 0,3-1 0,0-1 0,-1-2 0,-1-3 0,-1-4 0,0-1 0,0 0 0,3 0 0,1 1 0,-1-1 0,0 0 0,-4 0 0,-1-1 0,0-1 0,-2-1 0,0-3 0,-3-3 0,-8-2 0,-2-2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4T14:55:40.409"/>
    </inkml:context>
    <inkml:brush xml:id="br0">
      <inkml:brushProperty name="width" value="0.05" units="cm"/>
      <inkml:brushProperty name="height" value="0.05" units="cm"/>
      <inkml:brushProperty name="color" value="#008C3A"/>
    </inkml:brush>
  </inkml:definitions>
  <inkml:trace contextRef="#ctx0" brushRef="#br0">193 1 24575,'0'15'0,"0"12"0,0 16 0,0 10 0,0-4 0,0-12 0,0-12 0,0-3 0,0 4 0,0 8 0,0 5 0,0 1 0,0 1 0,0 2 0,2 1 0,0-2 0,0-5 0,0-11 0,-2-6 0,0-4 0,0-4 0,-1-4 0,-4-6 0,-6-12 0,-4-8 0,-3-11 0,1-5 0,4 0 0,3 3 0,4 6 0,0 4 0,0 4 0,-1 1 0,-4 2 0,-3 1 0,-3 2 0,1 1 0,3 4 0,3 2 0,6 4 0,6 4 0,8 5 0,6 3 0,0 1 0,0-1 0,-1 0 0,-1 0 0,-2 1 0,-1-2 0,-3 1 0,-1-2 0,-1-1 0,2 2 0,0-2 0,0 2 0,1 1 0,-2 1 0,0 1 0,0-1 0,-1-1 0,1 0 0,-1-1 0,0 0 0,0-1 0,1-2 0,0-3 0,1-1 0,-1-3 0,0-1 0,2-2 0,2-5 0,1-6 0,3-7 0,0-4 0,2-2 0,4 0 0,0 4 0,0 6 0,-3 8 0,-6 5 0,-5 3 0,-2 0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4T14:55:42.657"/>
    </inkml:context>
    <inkml:brush xml:id="br0">
      <inkml:brushProperty name="width" value="0.05" units="cm"/>
      <inkml:brushProperty name="height" value="0.05" units="cm"/>
      <inkml:brushProperty name="color" value="#008C3A"/>
    </inkml:brush>
  </inkml:definitions>
  <inkml:trace contextRef="#ctx0" brushRef="#br0">195 0 24575,'0'13'0,"0"5"0,0 6 0,0 10 0,0 5 0,0 2 0,0 4 0,0 5 0,0 4 0,0 1 0,0-6 0,-3-9 0,-2-7 0,-1-5 0,-1-4 0,1-2 0,1-1 0,0-5 0,2-1 0,-1-6 0,-1-3 0,-1-3 0,-2-4 0,-5-5 0,-2-8 0,-5-11 0,-2-7 0,3-3 0,4 0 0,3 6 0,6 6 0,2 6 0,3 6 0,-1 2 0,0 3 0,2 1 0,3 6 0,8 10 0,5 8 0,4 6 0,-1 2 0,-2-2 0,-3-5 0,-2-3 0,-1-4 0,-3-3 0,-1-2 0,3 1 0,1 4 0,3 5 0,0 0 0,-2 1 0,-1-6 0,-3-4 0,-1-5 0,0-3 0,1-1 0,1 0 0,1-3 0,1-4 0,1-4 0,-1-4 0,2 1 0,-1 0 0,1 0 0,0-1 0,-2 3 0,-2 0 0,-2 1 0,0 2 0,-1 3 0,-1 3 0,-2 1 0,-2 2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4T14:56:17.707"/>
    </inkml:context>
    <inkml:brush xml:id="br0">
      <inkml:brushProperty name="width" value="0.05" units="cm"/>
      <inkml:brushProperty name="height" value="0.05" units="cm"/>
      <inkml:brushProperty name="color" value="#008C3A"/>
    </inkml:brush>
  </inkml:definitions>
  <inkml:trace contextRef="#ctx0" brushRef="#br0">781 0 24575,'-8'0'0,"0"0"0,-2 0 0,-7 0 0,-12 0 0,-8 0 0,-3 0 0,1 0 0,6 0 0,-1 0 0,-1 0 0,1 0 0,2 0 0,4 0 0,6 0 0,5 0 0,2 4 0,1 2 0,1 2 0,0 3 0,0-2 0,0 1 0,3 4 0,-1 1 0,-1 3 0,0-1 0,-1 3 0,1 2 0,3 5 0,0 4 0,0 2 0,-1 2 0,0 3 0,-1 3 0,1 2 0,-1 3 0,-2 3 0,0 1 0,-1 2 0,-1 0 0,2-1 0,-1 1 0,0-1 0,3 1 0,1-2 0,4-4 0,3-8 0,2-7 0,1-6 0,0 0 0,0 1 0,0 3 0,0-1 0,0 0 0,0 0 0,1-2 0,3 1 0,2-1 0,3 2 0,3-3 0,-1 0 0,0 0 0,2-1 0,1 2 0,2-1 0,2 0 0,0-1 0,0-2 0,-1-3 0,1-3 0,0-3 0,4 0 0,4 1 0,4 3 0,2 0 0,-2-3 0,-2-2 0,-1-4 0,3-3 0,6-2 0,6-2 0,2-1 0,-1 0 0,-5 0 0,-4 0 0,0 0 0,0 0 0,0-2 0,-1-2 0,-4-5 0,-2-4 0,-1-8 0,-3-5 0,1-8 0,-3-6 0,-1-2 0,0-5 0,0-3 0,1-6 0,-1-4 0,4-4 0,0 1 0,0-1 0,-1-3 0,-1 0 0,-4 2 0,-6 5 0,-6 8 0,-5 4 0,-1-1 0,0 1 0,0-1 0,-1 1 0,-7-2 0,-8-2 0,-7-4 0,-4 0 0,4 8 0,3 7 0,-1 5 0,1 3 0,-3 0 0,0 2 0,4 8 0,2 6 0,3 7 0,1 5 0,-1 3 0,1 2 0,0 0 0,3 0 0,4 0 0,2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4T14:53:38.946"/>
    </inkml:context>
    <inkml:brush xml:id="br0">
      <inkml:brushProperty name="width" value="0.05" units="cm"/>
      <inkml:brushProperty name="height" value="0.05" units="cm"/>
      <inkml:brushProperty name="color" value="#008C3A"/>
    </inkml:brush>
  </inkml:definitions>
  <inkml:trace contextRef="#ctx0" brushRef="#br0">89 1 24575,'0'23'0,"0"8"0,0 11 0,0 9 0,0 2 0,0 0 0,0-7 0,0-11 0,0-11 0,0-6 0,0-4 0,0 0 0,0 1 0,0-2 0,0-1 0,0 0 0,0 1 0,0 0 0,-3 2 0,-1-1 0,-1-1 0,0-4 0,2-5 0,-1-2 0,-2-6 0,1-7 0,0-6 0,-1-5 0,2-1 0,-1 1 0,0 1 0,0 1 0,1 0 0,-1 3 0,0 3 0,0 2 0,2 4 0,1 3 0,2 0 0,0 0 0,0 4 0,0 11 0,0 1 0,0 12 0,0-6 0,0-1 0,0-2 0,0 0 0,2 0 0,2 0 0,1-2 0,1-1 0,-1-2 0,-1-2 0,1 0 0,0-2 0,-1-2 0,1-2 0,-1-1 0,-1 0 0,2 0 0,0 0 0,1-3 0,2-6 0,1-6 0,3-4 0,2-3 0,1 1 0,-1 2 0,1 2 0,-1 5 0,0 4 0,1 2 0,-1 1 0,0 1 0,-3 3 0,-3 0 0,-5 1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4T14:57:04.156"/>
    </inkml:context>
    <inkml:brush xml:id="br0">
      <inkml:brushProperty name="width" value="0.05" units="cm"/>
      <inkml:brushProperty name="height" value="0.05" units="cm"/>
      <inkml:brushProperty name="color" value="#008C3A"/>
    </inkml:brush>
  </inkml:definitions>
  <inkml:trace contextRef="#ctx0" brushRef="#br0">1 19 24575,'11'0'0,"1"0"0,1 0 0,1 0 0,-1 0 0,-4 0 0,-2 0 0,-2 0 0,-1 0 0,2 0 0,3 0 0,4 0 0,2 0 0,3-2 0,2-3 0,-1 0 0,-1 1 0,-5 2 0,-7 2 0,-3 0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4T14:57:52.265"/>
    </inkml:context>
    <inkml:brush xml:id="br0">
      <inkml:brushProperty name="width" value="0.05" units="cm"/>
      <inkml:brushProperty name="height" value="0.05" units="cm"/>
      <inkml:brushProperty name="color" value="#008C3A"/>
    </inkml:brush>
  </inkml:definitions>
  <inkml:trace contextRef="#ctx0" brushRef="#br0">423 0 24575,'-9'0'0,"-10"0"0,-17 0 0,-11 0 0,-3 0 0,13 0 0,16 0 0,6 0 0,-3 2 0,-7 3 0,-7 8 0,0 5 0,3 3 0,6-4 0,7-8 0,8-4 0,4-2 0,2 3 0,2 3 0,0 5 0,0 5 0,4 5 0,5 6 0,8 6 0,5 10 0,1 12 0,-3 19 0,-12-27 0,-2 2 0,-2 10 0,-1 2 0,-1 10 0,-1 1 0,-1 3 0,0 0 0,0-3 0,0-2 0,0-8 0,2-3 0,3 35 0,1-26 0,2-18 0,0-7 0,0-4 0,0 2 0,-1-3 0,-2-4 0,-1-3 0,-1-5 0,-1-3 0,0-7 0,0-7 0,1-6 0,1-4 0,0 0 0,1-2 0,1 0 0,2 0 0,0 0 0,0 0 0,1 0 0,0 0 0,2-2 0,0-2 0,2-2 0,0 0 0,0 2 0,1 2 0,-3 1 0,-5 1 0,-2 0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4T14:58:35.914"/>
    </inkml:context>
    <inkml:brush xml:id="br0">
      <inkml:brushProperty name="width" value="0.05" units="cm"/>
      <inkml:brushProperty name="height" value="0.05" units="cm"/>
      <inkml:brushProperty name="color" value="#008C3A"/>
    </inkml:brush>
  </inkml:definitions>
  <inkml:trace contextRef="#ctx0" brushRef="#br0">0 283 24575,'0'26'0,"0"-1"0,0 0 0,0-10 0,0-19 0,0-16 0,0-14 0,0-10 0,0-3 0,0 7 0,0 8 0,0 8 0,0 8 0,1 3 0,2 3 0,5 1 0,3 1 0,4 4 0,3 0 0,6 3 0,21 1 0,39-3 0,-14 0 0,8-1 0,-7 0 0,6 0 0,3 0-489,-8 1 0,3 0 0,3 0 0,1 0 489,12 1 0,3 0 0,1 0 0,2 0-502,-13 1 1,1-1 0,0 0 0,2 1 0,-1 0 501,3-1 0,1 1 0,1 0 0,-1 0 0,1 0 0,-2 0 0,1 0 0,0 0 0,-1 0 0,0 0 0,-5 1 0,0-1 0,-1 0 0,-1 0 0,0 0-324,13 1 0,-2 0 0,0 0 0,-2 0 324,-8 0 0,0 0 0,-2 0 0,-1 0 0,17 0 0,-2 0 0,-2 0-169,-8 0 0,0 0 1,-3 0 168,-4 0 0,-2 0 0,-1 0 0,-6 0 0,-2 0 0,-1 0 750,27 0 0,-3 0-750,-8 0 0,-3 0 1229,-8 0 1,-2 0-1230,-6 0 0,-2 0 800,-5 2 0,-1-1-800,-3 1 0,0-1 352,0 1 1,0 0-353,0-1 0,-1 0 0,41-1 0,-18 1 0,-22 1 0,-18 2 0,-10 1 0,-6 0 0,-2 1 0,-3 0 0,-4 2 0,-5 3 0,-2 2 0,-2 4 0,-3 2 0,-4 8 0,-4 10 0,-3 10 0,0 5 0,5 1 0,3-3 0,3-5 0,3-7 0,0-7 0,0-7 0,0-5 0,0-10 0,0-2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4T14:58:38.609"/>
    </inkml:context>
    <inkml:brush xml:id="br0">
      <inkml:brushProperty name="width" value="0.05" units="cm"/>
      <inkml:brushProperty name="height" value="0.05" units="cm"/>
      <inkml:brushProperty name="color" value="#008C3A"/>
    </inkml:brush>
  </inkml:definitions>
  <inkml:trace contextRef="#ctx0" brushRef="#br0">93 474 24575,'2'-10'0,"4"-1"0,10-8 0,6-5 0,3-3 0,-3 0 0,-6 5 0,-7 3 0,-4 4 0,-3 3 0,-2-1 0,2 0 0,0-2 0,0-1 0,0 0 0,-2-1 0,-4-5 0,-5-9 0,-8-8 0,-6 0 0,-3 6 0,-2 12 0,3 11 0,4 8 0,3 10 0,4 14 0,1 14 0,1 10 0,3 1 0,5-4 0,1-5 0,3-4 0,0 0 0,0-1 0,2-2 0,3 0 0,4-2 0,3 2 0,1 2 0,1 1 0,1-4 0,1-5 0,-1-3 0,2-2 0,5 1 0,1-1 0,2-3 0,1-5 0,0-5 0,2-4 0,0-3 0,0 0 0,2 0 0,-1-2 0,-2-4 0,-1-2 0,-3-5 0,1-1 0,-2-2 0,-2-3 0,0-2 0,-4-1 0,-2-1 0,-4 2 0,-3-2 0,-1 1 0,-2 1 0,-3 2 0,-1 4 0,0 7 0,-1 8 0,-4 12 0,-2 12 0,-2 10 0,3 5 0,1 1 0,3 1 0,2 4 0,0 3 0,0-1 0,2-4 0,5-9 0,2-12 0,2-10 0,1-8 0,-2-5 0,1-6 0,3-6 0,7-3 0,15 1 0,15 8 0,7 4 0,-1 3 0,-14 0 0,-13 0 0,-16 0 0,-7 0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4T14:58:39.752"/>
    </inkml:context>
    <inkml:brush xml:id="br0">
      <inkml:brushProperty name="width" value="0.05" units="cm"/>
      <inkml:brushProperty name="height" value="0.05" units="cm"/>
      <inkml:brushProperty name="color" value="#008C3A"/>
    </inkml:brush>
  </inkml:definitions>
  <inkml:trace contextRef="#ctx0" brushRef="#br0">1 0 24575,'12'0'0,"6"0"0,13 0 0,6 0 0,2 0 0,-6 0 0,-8 0 0,-5 0 0,-3 0 0,-2 0 0,-2 0 0,-4 0 0,-2 1 0,-1 2 0,-1 4 0,-2 3 0,-1-3 0,-2-1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4T14:58:40.686"/>
    </inkml:context>
    <inkml:brush xml:id="br0">
      <inkml:brushProperty name="width" value="0.05" units="cm"/>
      <inkml:brushProperty name="height" value="0.05" units="cm"/>
      <inkml:brushProperty name="color" value="#008C3A"/>
    </inkml:brush>
  </inkml:definitions>
  <inkml:trace contextRef="#ctx0" brushRef="#br0">0 0 24575,'38'0'0,"2"0"0,11 0 0,2 0 0,4 0 0,-1 0 0,20 0 0,-41 0 0,9 0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4T14:58:43.507"/>
    </inkml:context>
    <inkml:brush xml:id="br0">
      <inkml:brushProperty name="width" value="0.05" units="cm"/>
      <inkml:brushProperty name="height" value="0.05" units="cm"/>
      <inkml:brushProperty name="color" value="#008C3A"/>
    </inkml:brush>
  </inkml:definitions>
  <inkml:trace contextRef="#ctx0" brushRef="#br0">124 67 24575,'0'16'0,"0"8"0,-2 13 0,-4 6 0,-4 1 0,-3-5 0,0-5 0,3-5 0,1-3 0,2-3 0,0-2 0,0 1 0,1-1 0,0 2 0,0 1 0,0-1 0,2-1 0,0-4 0,1-5 0,1-4 0,0-6 0,13-16 0,1-5 0,9-11 0,-2 2 0,0-1 0,-3-2 0,-2 0 0,-4 2 0,-3 3 0,-3 4 0,-1-1 0,1 2 0,-2 1 0,2 4 0,-1 6 0,-1 2 0,0 1 0,-1-2 0,-1-2 0,0-1 0,0 1 0,-1 1 0,0 0 0,-3 0 0,0 0 0,0 1 0,2 4 0,2 7 0,2 7 0,2 5 0,1 2 0,1 1 0,0-1 0,0 0 0,2-2 0,2 0 0,2-1 0,1-3 0,4 2 0,0-1 0,1 1 0,2 0 0,0-2 0,1 1 0,-2-1 0,-4-1 0,-1-1 0,-3-1 0,-2-1 0,-2-1 0,-1-2 0,-1-2 0,1 0 0,-1-2 0,0 0 0,-1 0 0,1 0 0,-1-6 0,1-6 0,-1-7 0,1-7 0,0-1 0,0-1 0,1 1 0,2 0 0,2 1 0,2 0 0,1 1 0,1 2 0,0 1 0,-1 2 0,1 1 0,-4 1 0,0 5 0,-4 1 0,-1 0 0,-1 0 0,0 2 0,-1 1 0,1 3 0,-1 2 0,-1 2 0,0 2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5T09:47:52.816"/>
    </inkml:context>
    <inkml:brush xml:id="br0">
      <inkml:brushProperty name="width" value="0.1" units="cm"/>
      <inkml:brushProperty name="height" value="0.1" units="cm"/>
      <inkml:brushProperty name="color" value="#E71224"/>
    </inkml:brush>
  </inkml:definitions>
  <inkml:trace contextRef="#ctx0" brushRef="#br0">1 0 24575,'0'0'0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5T09:47:53.224"/>
    </inkml:context>
    <inkml:brush xml:id="br0">
      <inkml:brushProperty name="width" value="0.1" units="cm"/>
      <inkml:brushProperty name="height" value="0.1" units="cm"/>
      <inkml:brushProperty name="color" value="#E71224"/>
    </inkml:brush>
  </inkml:definitions>
  <inkml:trace contextRef="#ctx0" brushRef="#br0">0 0 24575,'0'0'0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5T09:47:53.530"/>
    </inkml:context>
    <inkml:brush xml:id="br0">
      <inkml:brushProperty name="width" value="0.1" units="cm"/>
      <inkml:brushProperty name="height" value="0.1" units="cm"/>
      <inkml:brushProperty name="color" value="#E71224"/>
    </inkml:brush>
  </inkml:definitions>
  <inkml:trace contextRef="#ctx0" brushRef="#br0">0 0 24575,'0'0'0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4T14:53:42.442"/>
    </inkml:context>
    <inkml:brush xml:id="br0">
      <inkml:brushProperty name="width" value="0.05" units="cm"/>
      <inkml:brushProperty name="height" value="0.05" units="cm"/>
      <inkml:brushProperty name="color" value="#008C3A"/>
    </inkml:brush>
  </inkml:definitions>
  <inkml:trace contextRef="#ctx0" brushRef="#br0">57 1 24575,'-10'0'0,"1"0"0,1 0 0,1 1 0,3 2 0,3 3 0,1 4 0,0 3 0,0 3 0,0 5 0,0 5 0,0 6 0,0 3 0,0 3 0,0 5 0,0 5 0,-2 7 0,-3 3 0,0-3 0,1-7 0,2-6 0,2-3 0,0 0 0,0-3 0,0 0 0,0-3 0,0-5 0,0-3 0,0-5 0,0 0 0,0 1 0,0-1 0,0 0 0,0-2 0,0-3 0,0-2 0,0-3 0,0-3 0,0-1 0,0-1 0,2-1 0,0-2 0,2-1 0,1-1 0,1 0 0,1 0 0,0 0 0,2 0 0,0 0 0,1-2 0,0 0 0,0 0 0,1 1 0,0 1 0,1 0 0,-1 0 0,1 0 0,-1 0 0,-2 0 0,1 0 0,-2 0 0,-1 0 0,-3 0 0,-2 0 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5T09:47:54.188"/>
    </inkml:context>
    <inkml:brush xml:id="br0">
      <inkml:brushProperty name="width" value="0.1" units="cm"/>
      <inkml:brushProperty name="height" value="0.1" units="cm"/>
      <inkml:brushProperty name="color" value="#E71224"/>
    </inkml:brush>
  </inkml:definitions>
  <inkml:trace contextRef="#ctx0" brushRef="#br0">0 0 24575,'0'0'0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5T09:47:54.939"/>
    </inkml:context>
    <inkml:brush xml:id="br0">
      <inkml:brushProperty name="width" value="0.1" units="cm"/>
      <inkml:brushProperty name="height" value="0.1" units="cm"/>
      <inkml:brushProperty name="color" value="#E71224"/>
    </inkml:brush>
  </inkml:definitions>
  <inkml:trace contextRef="#ctx0" brushRef="#br0">0 0 24575,'0'0'0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5T09:47:54.947"/>
    </inkml:context>
    <inkml:brush xml:id="br0">
      <inkml:brushProperty name="width" value="0.1" units="cm"/>
      <inkml:brushProperty name="height" value="0.1" units="cm"/>
      <inkml:brushProperty name="color" value="#E71224"/>
    </inkml:brush>
  </inkml:definitions>
  <inkml:trace contextRef="#ctx0" brushRef="#br0">0 0 24575,'0'0'0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5T09:48:15.050"/>
    </inkml:context>
    <inkml:brush xml:id="br0">
      <inkml:brushProperty name="width" value="0.1" units="cm"/>
      <inkml:brushProperty name="height" value="0.1" units="cm"/>
      <inkml:brushProperty name="color" value="#E71224"/>
    </inkml:brush>
  </inkml:definitions>
  <inkml:trace contextRef="#ctx0" brushRef="#br0">1 39 24575,'58'0'0,"8"0"0,12 0 0,4 0 0,-6 0 0,5 0 0,12 0 0,-38 0 0,2 0 0,6 0 0,2 0 0,3 0 0,-1 0 0,0 0 0,-1 0 0,-4 0 0,-1 0 0,-4 0 0,-2 0 0,44 0 0,-7 0 0,-5 0 0,2 0 0,3 0 0,4 0 0,-44 0 0,1 0 0,0 0 0,0 0 0,0 0 0,0 0 0,-2 0 0,0 0 0,41 0 0,-8 0 0,-8 0 0,-7 0 0,-4 0 0,1 0 0,4 0 0,5 0 0,-2 0 0,-9 0 0,-18-1 0,-10-1 0,-4 0 0,10 1 0,13 0 0,10 1 0,2 0 0,-9 0 0,-14 0 0,-18-2 0,-14-3 0,-7-2 0,-3-2 0,-2 4 0,0 2 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5T09:48:16.355"/>
    </inkml:context>
    <inkml:brush xml:id="br0">
      <inkml:brushProperty name="width" value="0.1" units="cm"/>
      <inkml:brushProperty name="height" value="0.1" units="cm"/>
      <inkml:brushProperty name="color" value="#E71224"/>
    </inkml:brush>
  </inkml:definitions>
  <inkml:trace contextRef="#ctx0" brushRef="#br0">0 20 24575,'95'0'0,"1"0"0,-1 0 0,0 0 0,0 0 0,0 0 0,1 0 0,-1 0 0,0 0 0,0 0 0,0 0 0,1 0 0,-1 0 0,0 0 0,0 0 0,0 0 0,0 0 0,15 0 0,6 0 0,6 1 0,3-1 0,-1 0 0,-2 0 0,-6 0 0,-7 0 0,-10 0 0,-13 0 0,-15 0 0,-18-1 0,-20 0 0,-14 0 0,-18-2 0,-1-1 0,0-1 0,0 3 0,0-2 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5T09:48:16.676"/>
    </inkml:context>
    <inkml:brush xml:id="br0">
      <inkml:brushProperty name="width" value="0.1" units="cm"/>
      <inkml:brushProperty name="height" value="0.1" units="cm"/>
      <inkml:brushProperty name="color" value="#E71224"/>
    </inkml:brush>
  </inkml:definitions>
  <inkml:trace contextRef="#ctx0" brushRef="#br0">0 0 24575,'0'0'0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5T09:48:17.711"/>
    </inkml:context>
    <inkml:brush xml:id="br0">
      <inkml:brushProperty name="width" value="0.1" units="cm"/>
      <inkml:brushProperty name="height" value="0.1" units="cm"/>
      <inkml:brushProperty name="color" value="#E71224"/>
    </inkml:brush>
  </inkml:definitions>
  <inkml:trace contextRef="#ctx0" brushRef="#br0">0 14 24575,'94'0'0,"0"0"0,0 0 0,0 0 0,0 0 0,0 0 0,8 0 0,2 0 0,-3 0 0,-9 0 0,-16 0 0,-2 0 0,-13 0 0,-5 0 0,-5 0 0,27 0 0,-36 0 0,-24 0 0,-11-1 0,-4-4 0,-1 2 0,-2-1 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5T09:58:03.321"/>
    </inkml:context>
    <inkml:brush xml:id="br0">
      <inkml:brushProperty name="width" value="0.05" units="cm"/>
      <inkml:brushProperty name="height" value="0.05" units="cm"/>
      <inkml:brushProperty name="color" value="#008C3A"/>
    </inkml:brush>
  </inkml:definitions>
  <inkml:trace contextRef="#ctx0" brushRef="#br0">1 1 24575,'20'0'0,"14"0"0,15 0 0,-6 6 0,-9 30 0,-23 38 0,-10-16 0,-2 7 0,1 3 0,-1 5 0,2-3 0,0 7 0,1 0 0,1 20 0,1-6 0,4-4 0,2-12 0,-3-21 0,-3-9 0,2-4 0,-2-1 0,0 0 0,-1-2 0,-3-5 0,0-16 0,0-6 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5T09:58:05.426"/>
    </inkml:context>
    <inkml:brush xml:id="br0">
      <inkml:brushProperty name="width" value="0.05" units="cm"/>
      <inkml:brushProperty name="height" value="0.05" units="cm"/>
      <inkml:brushProperty name="color" value="#008C3A"/>
    </inkml:brush>
  </inkml:definitions>
  <inkml:trace contextRef="#ctx0" brushRef="#br0">0 1 24575,'29'0'0,"25"0"0,20 0 0,-7 0 0,11 0 0,5 0 0,3 0-1602,-6 0 1,2 0 0,3 0-1,5 0 1,5 0 1601,-12 0 0,5 0 0,4 0 0,2 0 0,2 0 0,2 0 0,1 0 0,-1 0-387,-11 0 0,0 0 0,1 0 1,1 0-1,1 0 0,1 0 1,1 0-1,0 0 0,2 0 0,0 0 387,1 0 0,1 0 0,1 0 0,1 0 0,1 0 0,0 0 0,1 0 0,1 0 0,1 0 0,0 0 0,1 0-113,-8 0 1,1 0 0,1 0 0,1 0 0,1 0 0,0 0 0,0 0 0,1 0 0,-1 0 0,1 0 0,-1 0 0,0 0 0,-1 0 112,-1 0 0,0 0 0,-1 0 0,1 0 0,0 0 0,0 0 0,-1 0 0,1 0 0,-1 0 0,1 0 0,-1 0 0,0 0 0,0 0-183,-2 0 1,0 0 0,1 0 0,-1 0 0,0 0 0,1 0 0,-2 0 0,1 0 0,-1 0-1,-1 0 1,0 0 0,-1 0 0,0 0 182,7 0 0,0 0 0,0 0 0,-2 0 0,0 0 0,0 0 0,-1 0 0,-1 0 0,-1 0 0,-1 0 0,0 0-28,10 0 1,0 0-1,-2 0 1,0 0-1,-1 0 1,-2 0-1,0 0 1,-2 0-1,-1 0 28,-1 0 0,-2 0 0,-1 0 0,0 0 0,-2 0 0,-1 0 0,0 0 0,-1 0 143,7 0 1,-2 0 0,0 0 0,0 0 0,-2 0 0,-1 0 0,0 0-144,5 0 0,0 0 0,-1 0 0,-2 0 0,0 0 0,-1 0 331,10 0 1,0 0 0,-2 0 0,0 0 0,-2 0-332,-8 0 0,0 0 0,-1 0 0,-1 0 0,-1 0 619,16 0 0,-2 0 1,0 0-1,-1 0-619,-4 0 0,0 0 0,-1 0 0,1 0 0,-2 0 0,0 0 0,-1 0 0,2 0 0,0 1 0,1 0 0,1 0 0,-1 0 0,0 1 0,1-1 0,-1 1 0,-2-1 0,-4 1 0,-1-1 0,-1 1 0,-1-1 974,18 1 0,-3 0 0,-3-1-974,-15 0 0,-3-1 0,-5 0 1408,11 0 0,-8 0-1408,-21 0 0,-8 0 0,-1 0 0,-29 0 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5T09:58:11.794"/>
    </inkml:context>
    <inkml:brush xml:id="br0">
      <inkml:brushProperty name="width" value="0.05" units="cm"/>
      <inkml:brushProperty name="height" value="0.05" units="cm"/>
      <inkml:brushProperty name="color" value="#008C3A"/>
    </inkml:brush>
  </inkml:definitions>
  <inkml:trace contextRef="#ctx0" brushRef="#br0">12 452 24575,'-6'-3'0,"3"-3"0,0-9 0,3-17 0,0-10 0,0-2 0,0 9 0,0 13 0,0 3 0,0 1 0,0-7 0,0-1 0,0 2 0,0 2 0,2 8 0,1 6 0,5 5 0,6 2 0,6 3 0,6 1 0,12 1 0,27-1 0,26-10 0,-27 0 0,3-3 0,8-3 0,0-2 0,-4 1 0,-1 1 0,-5 3 0,-5 2 0,21 1 0,-28 7 0,-18 0 0,-10 0 0,0 0 0,4 0 0,4 0 0,2 0 0,2 0 0,-5 0 0,-8 0 0,-8 2 0,-9 3 0,-6 7 0,-1 7 0,-6 4 0,-5 3 0,-3 0 0,-3-1 0,2 0 0,1 1 0,3-1 0,5 0 0,3-2 0,1-1 0,2 0 0,0-2 0,0-1 0,0-4 0,0-4 0,0-5 0,0-4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4T14:53:46.618"/>
    </inkml:context>
    <inkml:brush xml:id="br0">
      <inkml:brushProperty name="width" value="0.05" units="cm"/>
      <inkml:brushProperty name="height" value="0.05" units="cm"/>
      <inkml:brushProperty name="color" value="#008C3A"/>
    </inkml:brush>
  </inkml:definitions>
  <inkml:trace contextRef="#ctx0" brushRef="#br0">493 4230 24575,'-18'0'0,"-7"0"0,-8 0 0,-4 0 0,7 0 0,2 0 0,3 0 0,0 0 0,-1-1 0,0-1 0,3 0 0,0-1 0,-1-1 0,1-3 0,0-2 0,5-2 0,2-1 0,3-1 0,2-3 0,2-3 0,1-7 0,1-14 0,0-19 0,2-18 0,2-10 0,1-11 0,1 44 0,2-1 0,-2-16 0,2-3 0,0-14 0,1-4 0,3-5 0,1-1 0,0-1 0,2 2 0,-1 8 0,0 2 0,-1 6 0,-2 1 0,-2 5 0,-1 2 0,0 3 0,-1 0 0,0 1 0,0-1 0,0 1 0,0 0 0,0-4 0,0 0 0,0 2 0,0 1 0,0 4 0,0 1 0,0 3 0,0 1 0,0 3 0,0 1 0,0 1 0,0 2 0,-1 3 0,0 1 0,-2-44 0,-1 1 0,1 43 0,1-2 0,0-3 0,-1-1 0,0 0 0,0 0 0,0 4 0,0 2 0,-5-34 0,1 19 0,1 18 0,1 16 0,3 11 0,1 8 0,1 4 0,0 1 0,0 0 0,0 0 0,0 0 0,0 0 0,0-5 0,0-4 0,0-6 0,0-5 0,0-2 0,0-3 0,0 4 0,0 4 0,0 5 0,1 6 0,1 6 0,3 3 0,1 3 0,3 1 0,2 0 0,4 0 0,3 0 0,6 1 0,6 2 0,8 1 0,5 2 0,4 1 0,-4-2 0,-9 1 0,-10-2 0,-9-1 0,-7 3 0,-5-4 0,-3 2 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5T09:58:16.925"/>
    </inkml:context>
    <inkml:brush xml:id="br0">
      <inkml:brushProperty name="width" value="0.05" units="cm"/>
      <inkml:brushProperty name="height" value="0.05" units="cm"/>
      <inkml:brushProperty name="color" value="#008C3A"/>
    </inkml:brush>
  </inkml:definitions>
  <inkml:trace contextRef="#ctx0" brushRef="#br0">0 149 24575,'29'0'0,"48"0"0,9 0 0,15 0 0,-13 0 0,6 0 0,3 0-798,-14 0 0,2 0 1,1 0-1,0 0 798,-1 0 0,1 0 0,0 0 0,-3 0 0,15 0 0,-2 0 0,-3 0 162,-10 0 0,-4 0 0,-1 0-162,-9 0 0,-1 0 0,-1 0 0,27 0 0,-1 0 0,1 0 0,2 0 0,-30 0 0,1 0 0,0 0 0,4 0 0,1 0 0,-1 0 0,-1 0 0,-1 0 0,0 0 0,2 0 0,0 0 0,-1 0 0,29 0 0,-3 0 320,-16 0 1,-2 0-321,-4 0 0,-4 0 0,-11 0 0,-2 0 0,7 0 0,2 0 813,13 0 1,2 0-814,1 0 0,2 0 0,5-4 0,-1-1 218,-4 0 1,-4 0-219,-9-1 0,-1 0 0,-2-1 0,-1 0 0,-6 2 0,-1 0 0,-3 0 0,-1-2 0,35-3 0,-24 3 0,-22 2 0,-12 1 0,4 1 0,10 2 0,14-2 0,1-1 0,-1-1 0,-5-1 0,-3 2 0,-4-3 0,-9 1 0,-8 3 0,-13-2 0,-7 2 0,-7 0 0,-5 0 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5T09:58:18.091"/>
    </inkml:context>
    <inkml:brush xml:id="br0">
      <inkml:brushProperty name="width" value="0.05" units="cm"/>
      <inkml:brushProperty name="height" value="0.05" units="cm"/>
      <inkml:brushProperty name="color" value="#008C3A"/>
    </inkml:brush>
  </inkml:definitions>
  <inkml:trace contextRef="#ctx0" brushRef="#br0">0 1 24575,'37'0'0,"47"0"0,-5 0 0,8 0 0,-19 0 0,2 0 0,4 0-1010,15 0 1,5 0-1,3 0 1010,-16 0 0,2 0 0,1 0 0,0 0 0,3 0 0,0 0 0,2 0 0,-1 0 0,6 0 0,1 0 0,-1 0 0,0 0 0,-4 0 0,-1 0 0,-1 0 0,-2 0 0,-8 0 0,-2 0 0,-2 0 0,0 0-63,20 0 1,-2 0 0,0 0 62,-4 0 0,1 0 0,-1 0 0,-1 0 0,1 0 0,0 0 0,3 0 0,2 0 0,0 0 0,0 0 0,1 0 0,0 0 0,-3 0 0,-1 0 0,-1 0 0,-7 0 0,-2 0 0,0 0 0,0 0 0,-1 0 0,0 0 0,-6 0 0,-1 0 0,0 0 0,3 0 0,0 0 0,1 0 0,3 1 0,1 1 0,-1-1 0,-4 1 0,-1 0 0,0 0 184,-1 0 0,0 0 0,-2 0-184,24 2 0,-3 0 0,-3-1 0,-1-1 0,2 1 0,1-1 0,1 0 0,2-1 0,5-1 0,1 0 0,-32 0 0,1 0 0,-1 0 0,0 0 0,-1 0 0,0 0 0,29 0 0,-3 0 0,-15 0 0,-4 0 0,-16 0 0,-6 0 371,16 0 0,-38 0 0,-17 0 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5T09:58:21.569"/>
    </inkml:context>
    <inkml:brush xml:id="br0">
      <inkml:brushProperty name="width" value="0.05" units="cm"/>
      <inkml:brushProperty name="height" value="0.05" units="cm"/>
      <inkml:brushProperty name="color" value="#008C3A"/>
    </inkml:brush>
  </inkml:definitions>
  <inkml:trace contextRef="#ctx0" brushRef="#br0">487 12 24575,'-5'-6'0,"-3"3"0,-3 0 0,-1 3 0,3 0 0,-3 0 0,-14 6 0,-16 11 0,-13 15 0,-5 14 0,6 7 0,1 3 0,8 1 0,6-5 0,10-8 0,13-9 0,8-9 0,5-4 0,3 0 0,0 2 0,0 9 0,0 10 0,0 8 0,0 3 0,6-2 0,6-3 0,8-4 0,3-5 0,0-6 0,-1-5 0,8-2 0,14 3 0,11 5 0,10 1 0,-5-1 0,-10-6 0,-7-9 0,1-8 0,18-7 0,24-10 0,-34-1 0,2-2 0,0-2 0,-2-2 0,34-19 0,-27-3 0,-29-9 0,-18-16 0,-8-23 0,-4 32 0,-3-2 0,-5-6 0,-6-2 0,-6-5 0,-7 0 0,-9-3 0,-6 1 0,-6 2 0,-4 3 0,4 6 0,-1 5 0,4 10 0,4 6 0,-3 0 0,17 17 0</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5T09:58:22.983"/>
    </inkml:context>
    <inkml:brush xml:id="br0">
      <inkml:brushProperty name="width" value="0.05" units="cm"/>
      <inkml:brushProperty name="height" value="0.05" units="cm"/>
      <inkml:brushProperty name="color" value="#008C3A"/>
    </inkml:brush>
  </inkml:definitions>
  <inkml:trace contextRef="#ctx0" brushRef="#br0">1 1 24575,'24'0'0,"34"0"0,33 0 0,-25 0 0,4 0 0,-2 0 0,-1 0 0,-3 0 0,-2 0 0,3 0 0,-1 0 0,-9 0 0,0 0 0,2 0 0,-1 0 0,42 0 0,-25 0 0,-17 0 0,-14 0 0,-11 0 0,-14 0 0,-8 0 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5T09:58:25.504"/>
    </inkml:context>
    <inkml:brush xml:id="br0">
      <inkml:brushProperty name="width" value="0.05" units="cm"/>
      <inkml:brushProperty name="height" value="0.05" units="cm"/>
      <inkml:brushProperty name="color" value="#008C3A"/>
    </inkml:brush>
  </inkml:definitions>
  <inkml:trace contextRef="#ctx0" brushRef="#br0">0 211 24575,'85'0'0,"6"0"0,17 0 0,-28 0 0,7 0 0,5 0 0,1 0-1043,-10 0 0,2 0 1,2 0-1,1 0 1,0 0 1042,6 0 0,2 0 0,0 0 0,1 0 0,-1 0 0,3 0 0,0 0 0,1 0 0,0 0 0,-1 0 0,-2 0 0,-1 0 0,1 0 0,0 0 0,0 0 0,2 0 0,2 0 0,-1 0 0,-1 0 0,-2 0 0,-7 0 0,-1 0 0,-2 0 0,-1 0 0,-2 0 31,7 0 0,-2 0 1,-2 0-1,-2 0-31,16 0 0,-4 0 0,-3 0 253,-12 0 1,-2 0 0,-2 0-254,-8 0 0,-2 0 0,-2 0 0,22 0 0,-5 0 0,-14-3 0,-5-1 2555,33-7-2555,-35-1 1303,-16-1-1303,7 3 469,33-3-469,-33 4 0,2-1 0,3 1 0,-1 0 0,41-7 0,-34 6 0,-14 4 0,-8-3 0,1-2 0,2 1 0,-6 3 0,-9 4 0,-9 0 0,-1 0 0,0-3 0,-1-1 0,-1 1 0,-4 1 0,-3 2 0,-5 1 0,-1 2 0</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5T09:58:26.728"/>
    </inkml:context>
    <inkml:brush xml:id="br0">
      <inkml:brushProperty name="width" value="0.05" units="cm"/>
      <inkml:brushProperty name="height" value="0.05" units="cm"/>
      <inkml:brushProperty name="color" value="#008C3A"/>
    </inkml:brush>
  </inkml:definitions>
  <inkml:trace contextRef="#ctx0" brushRef="#br0">1 113 24575,'18'0'0,"60"0"0,2 0 0,13 0 0,-6 0 0,8 0 0,4 0-1080,-13 0 1,3 0-1,3 0 1,0 0 1079,-13 0 0,2 0 0,1 0 0,-1 0 0,1 0 0,0 0 0,1 0 0,0 0 0,-1 0 0,1 0 0,-3 0 0,1 0 0,0 0 0,-1 0 0,-1 0 0,16 0 0,0 0 0,-2 0 0,0 0-190,-3 0 0,-1 0 0,0 0 0,0 0 190,-2 0 0,0 0 0,0 0 0,-1 0 0,-3 0 0,-1 0 0,0 0 0,-1 0 17,-1 0 1,-1 0 0,0 0 0,-1 0-18,22 0 0,-1 0 0,0 0 0,-2 0 0,1 0 0,0 0 0,0 0 0,2 0 0,-3 0 0,-4-1 0,-1 1 0,-2-1-125,-6 0 0,-1-1 0,-2 0 125,-11 0 0,-2 1 0,-2-1 0,24-1 0,-4 1 948,-5 1 1,-1 0-949,2 0 0,2 2 0,11-1 0,3 0 388,-28 0 0,2 0 0,0 0-388,3 0 0,0 0 0,0 0 0,-6 0 0,-1 0 0,-3 0 625,18-2 1,-7 0-626,-18 1 0,-6-2 483,13-4-483,-21-3 0,-7 0 0,5-3 587,5-3-587,-9 2 0,-14 4 0,-10 4 0</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5T09:58:53.326"/>
    </inkml:context>
    <inkml:brush xml:id="br0">
      <inkml:brushProperty name="width" value="0.05" units="cm"/>
      <inkml:brushProperty name="height" value="0.05" units="cm"/>
      <inkml:brushProperty name="color" value="#008C3A"/>
    </inkml:brush>
  </inkml:definitions>
  <inkml:trace contextRef="#ctx0" brushRef="#br0">7326 1 24575,'-65'0'0,"-4"0"0,-14 0 0,15 0 0,-8 0 0,-6 0 0,-5 0-1332,7 0 0,-6 0 1,-4 0-1,-2 0 1,-2 0-1,0 0 1332,5 0 0,-1 0 0,-2 0 0,-1 0 0,-1 0 0,0 0 0,1 0 0,-5 0 0,0 0 0,0 0 0,-1-1 0,0 1 0,1 1 0,1-1 0,2 1 0,-1 0 0,1 0 0,0 1 0,2 0 0,1-1 0,3 1-52,-1 0 1,2 0-1,2 0 1,1 1-1,2-1 1,0 0 51,-10 1 0,2-1 0,1 1 0,2 0 0,2 0 172,-9 1 1,2 2 0,3-1 0,2 0-173,-11 0 0,3 0 0,1 2 0,1 1 0,0 2 0,0 2 0,6 0 0,0 2 0,0 1-216,0 0 0,0 0 0,1 2 216,-1 0 0,1 2 0,1-1 0,5-1 0,2 0 0,1-1 1113,6 0 0,1 0 1,3 0-1114,-19 6 0,6-1 1191,12-2 0,4 0-1191,11-1 0,4 0 1392,-31 14-1392,18-3 1025,17-2-1025,16-1 117,14 0-117,10 0 0,5 8 0,-5 18 0,-9 23 0,4-26 0,-2 4 0,-4 3 0,-1 2 0,-1 4 0,1 0 0,0 0 0,2 0 0,1-2 0,2-1 0,3-1 0,1-2 0,-3 41 0,2-19 0,4-22 0,2-21 0,0-17 0,-5-18 0,-9-20 0,-5-8 0,-2-8 0,-1 1 0,5 3 0,1 2 0,7 5 0,2 5 0,-1 1 0,-1-6 0,-3-1 0,2 0 0,2 5 0,3 8 0,3 4 0,4 8 0,1 10 0,5 15 0,9 12 0,10 5 0,10-1 0,5-6 0,2-7 0,-2-7 0,-5 0 0,-4-1 0,-5 4 0,-2 2 0,-3 0 0,-3 1 0,-2-1 0,-2 0 0,-1 1 0,-2-1 0,-4-1 0,-1-3 0,-1-5 0,1-4 0,-1-4 0,0-2 0,2-3 0,4-2 0,2-1 0,5-6 0,4-13 0,3-13 0,4-13 0,-3-4 0,-1 4 0,-2 1 0,-1 5 0,0 1 0,0 3 0,0 2 0,-4 4 0,-2 5 0,-6 7 0,-4 5 0,-1 5 0,-3 0 0,0-5 0,0 6 0,0-2 0</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5T09:58:08.169"/>
    </inkml:context>
    <inkml:brush xml:id="br0">
      <inkml:brushProperty name="width" value="0.05" units="cm"/>
      <inkml:brushProperty name="height" value="0.05" units="cm"/>
      <inkml:brushProperty name="color" value="#008C3A"/>
    </inkml:brush>
  </inkml:definitions>
  <inkml:trace contextRef="#ctx0" brushRef="#br0">0 258 24575,'42'0'0,"22"0"0,-9 0 0,5 0 0,0 0 0,3 0 0,17 0 0,4 0 0,14 0 0,3 0-581,-29 0 0,0 0 0,3 0 581,13 0 0,3 0 0,-2 0 0,-8 0 0,0 0 0,-1 0 0,5 0 0,0 0 0,-1 0 0,-5 0 0,-2 0 0,0 0 0,0 0 0,-1 0 0,0 0 0,0 0 0,0 0 0,-2 0 58,-3 0 1,-2 0 0,1 0-59,-2 1 0,-1-1 0,-1-1 0,31-1 0,-3 0 0,-4-1 0,-1 0 0,6 0 0,1 0 0,1-1 0,-1 1 0,0 1 0,0-2 0,1-1 0,-1-2 0,-6-3 0,-1 0 0,5-1 0,-2-1 0,-5 0 0,-2 0 190,-4 2 0,-1 0-190,-6 1 0,-1 0 0,-3 1 0,-1 0 0,-2 2 0,0 0 438,0 0 1,-2 0-439,-6 0 0,-2 1 155,0 0 0,-1 1-155,36-7 0,-12 4 0,-15 2 0,-17 0 0,-5-2 0,-6 0 0,-7 1 0,-14 3 0,-8 3 0</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5T09:58:09.476"/>
    </inkml:context>
    <inkml:brush xml:id="br0">
      <inkml:brushProperty name="width" value="0.05" units="cm"/>
      <inkml:brushProperty name="height" value="0.05" units="cm"/>
      <inkml:brushProperty name="color" value="#008C3A"/>
    </inkml:brush>
  </inkml:definitions>
  <inkml:trace contextRef="#ctx0" brushRef="#br0">0 28 24575,'60'0'0,"-3"0"0,10 0 0,2 0 0,8 0 0,1 0-880,9 0 1,2 0 0,3 0 879,-12 0 0,2 0 0,2 0 0,1 0-514,7 0 0,1 0 0,2 0 1,0 0 513,3 0 0,1 0 0,1 0 0,2 0 0,-14 0 0,1 0 0,1 0 0,0 0 0,0 0 0,-3 0 0,1 0 0,-1 0 0,-1 0 0,0 0 0,-3 0 0,-1 0 0,-1 0 0,-1 0 0,0 0 0,15 0 0,-2 0 0,0 0 0,-1 0-40,-5 0 0,-1 0 0,-1 0 0,-1 0 40,-6 0 0,-1 0 0,-1 0 0,-1 0 0,18 0 0,-3 0 0,0 0-179,-2 0 1,-1 0 0,-2 0 178,-9 0 0,-1 0 0,-1 0 0,3 0 0,-1 0 0,0 0 0,-3 0 0,0 0 0,0 0 0,0 0 0,0 0 0,1 0 0,7 0 0,0 0 0,0 0 0,-3 0 0,-2 0 0,2 0 0,6 0 0,0 0 0,0 0 0,-4 0 0,0 0 0,0 0 0,-4 0 0,0 0 0,0 0 0,0 0 0,0 0 0,-1 0 0,-4 0 0,0 0 0,-1 0 0,-1 0 0,0 0 0,-1 0 538,26 0 1,-2 0-539,-8 0 0,-3 0 1088,-11 0 0,-3 0-1088,-13 0 0,-3 0 1433,20-6-1433,-35-2 175,-23 0 1,-12 2-1,-6 6 1</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5T09:59:32.757"/>
    </inkml:context>
    <inkml:brush xml:id="br0">
      <inkml:brushProperty name="width" value="0.05" units="cm"/>
      <inkml:brushProperty name="height" value="0.05" units="cm"/>
      <inkml:brushProperty name="color" value="#008C3A"/>
    </inkml:brush>
  </inkml:definitions>
  <inkml:trace contextRef="#ctx0" brushRef="#br0">0 1 24575,'0'14'0,"0"15"0,0 10 0,0 2 0,0-6 0,0-10 0,0-1 0,0-1 0,0-4 0,0-4 0,0-5 0,0-2 0,0-2 0,0-3 0,0-1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4T14:53:48.479"/>
    </inkml:context>
    <inkml:brush xml:id="br0">
      <inkml:brushProperty name="width" value="0.05" units="cm"/>
      <inkml:brushProperty name="height" value="0.05" units="cm"/>
      <inkml:brushProperty name="color" value="#008C3A"/>
    </inkml:brush>
  </inkml:definitions>
  <inkml:trace contextRef="#ctx0" brushRef="#br0">88 1 24575,'-13'0'0,"-5"3"0,0 6 0,1 7 0,7 5 0,5 2 0,3 1 0,-1-2 0,2-1 0,1-3 0,2-4 0,6-4 0,4-2 0,3 0 0,0 1 0,-1 2 0,0 0 0,1 2 0,3 0 0,5 4 0,3 1 0,0 1 0,-4-1 0,-4-2 0,-4 0 0,-4-2 0,-4 6 0,-4-2 0,-4 5 0,-4-5 0,-6 1 0,-6-3 0,-4 1 0,-3-5 0,-3-3 0,0-5 0,0-3 0,6-3 0,6-3 0,6-6 0,5-6 0,3-5 0,1-2 0,1-2 0,0-1 0,2 0 0,3-2 0,5 1 0,1 0 0,2 3 0,-1 4 0,-3 4 0,0 3 0,-1 0 0,-1 1 0,-1 1 0,-1 0 0,-1 1 0,0-1 0,-1-1 0,1 1 0,-1-1 0,-1 3 0,-2 4 0,-7 4 0,4 1 0,-3 1 0</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5T09:59:34.783"/>
    </inkml:context>
    <inkml:brush xml:id="br0">
      <inkml:brushProperty name="width" value="0.05" units="cm"/>
      <inkml:brushProperty name="height" value="0.05" units="cm"/>
      <inkml:brushProperty name="color" value="#008C3A"/>
    </inkml:brush>
  </inkml:definitions>
  <inkml:trace contextRef="#ctx0" brushRef="#br0">1 1 24575,'0'8'0,"0"2"0,0 5 0,0 1 0,0 2 0,0 4 0,0 0 0,0 0 0,1-4 0,2-6 0,0-3 0,0 0 0,-1 1 0,-2 5 0,0 1 0,0 1 0,0-1 0,0-5 0,0-1 0,0-4 0,0-3 0,0 0 0</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5T09:59:48.150"/>
    </inkml:context>
    <inkml:brush xml:id="br0">
      <inkml:brushProperty name="width" value="0.05" units="cm"/>
      <inkml:brushProperty name="height" value="0.05" units="cm"/>
      <inkml:brushProperty name="color" value="#008C3A"/>
    </inkml:brush>
  </inkml:definitions>
  <inkml:trace contextRef="#ctx0" brushRef="#br0">1 0 24575,'0'31'0,"0"18"0,0 19 0,0 3 0,0-1 0,0-13 0,0-13 0,0-10 0,0-21 0,0-6 0</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5T09:59:49.419"/>
    </inkml:context>
    <inkml:brush xml:id="br0">
      <inkml:brushProperty name="width" value="0.05" units="cm"/>
      <inkml:brushProperty name="height" value="0.05" units="cm"/>
      <inkml:brushProperty name="color" value="#008C3A"/>
    </inkml:brush>
  </inkml:definitions>
  <inkml:trace contextRef="#ctx0" brushRef="#br0">424 1 24575,'5'5'0,"2"-2"0,4 0 0,3-3 0,-5 4 0,-6 4 0,-13 2 0,-15 4 0,-9 3 0,-10 9 0,-3 19 0,-2 13 0,-2 12 0,7 0 0,1-1 0,6-1 0,5-2 0,5-2 0,10-12 0,8-13 0,6-12 0,5-13 0,8-6 0,10-7 0,14-1 0,16 0 0,10 0 0,20 0 0,-25 0 0,5 0 0,7 2 0,3-4 0,11-7 0,-5-2 0,17 6 0,-26-15 0</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5T09:59:51.388"/>
    </inkml:context>
    <inkml:brush xml:id="br0">
      <inkml:brushProperty name="width" value="0.05" units="cm"/>
      <inkml:brushProperty name="height" value="0.05" units="cm"/>
      <inkml:brushProperty name="color" value="#008C3A"/>
    </inkml:brush>
  </inkml:definitions>
  <inkml:trace contextRef="#ctx0" brushRef="#br0">12 1 24575,'18'0'0,"10"0"0,11 0 0,1 0 0,-7 0 0,-4 0 0,-6 0 0,-1 0 0,-4 0 0,-6 2 0,-5 5 0,-5 10 0,-2 7 0,-1 9 0,-13 15 0,-17 13 0,-15 9 0,-11-3 0,6-15 0,12-14 0,13-11 0,13-10 0,8-8 0,9-5 0,7-4 0,9 0 0,4 0 0,9 0 0,15 5 0,13 8 0,8 8 0,-8 6 0,-16 0 0,-16-2 0,-15-4 0,-8-5 0,-6-4 0,0-2 0,0-1 0,-1 0 0,-4 2 0,-4-1 0,-7 1 0,-5 1 0,-4-2 0,0 2 0,-4-4 0,-2 0 0,-2-2 0,0 1 0,5-1 0,5-3 0,7 2 0,3-2 0,3 3 0,2 0 0,2-2 0,3-1 0</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11T15:26:41.485"/>
    </inkml:context>
    <inkml:brush xml:id="br0">
      <inkml:brushProperty name="width" value="0.1" units="cm"/>
      <inkml:brushProperty name="height" value="0.1" units="cm"/>
      <inkml:brushProperty name="color" value="#008C3A"/>
    </inkml:brush>
  </inkml:definitions>
  <inkml:trace contextRef="#ctx0" brushRef="#br0">0 1 24575,'0'25'0,"0"47"0,0-13 0,0 7 0,0 17 0,0 6 0,0-19 0,0 1 0,0-1 0,0 26 0,0-4 0,0-6 0,0-5 0,0-15 0,0-6 0,0 24 0,0-29 0,0-23 0,6-12 0,8-10 0,13-7 0,11-3 0,6-3 0,9-13 0,13-14 0,17-10 0,-32 17 0,3 1 0,3 0 0,1 3 0,3 3 0,1 3 0,0 1 0,-1 4 0,-2 4 0,-2 2 0,0 1 0,0 1 0,-4 2 0,0 3 0,-2 6 0,-2 4 0,2 7 0,-2 6 0,-1 8 0,-3 4 0,-1 6 0,-3 3 0,-1 1 0,-3 2 0,-3 0 0,-4 2 0,-4-1 0,-4 0 0,-5-3 0,-3-1 0,2 46 0,-13-8 0,-3-7 0,0-2 0,-15-8 0,-20-7 0,-28-6 0,17-27 0,-4-1 0,-10 3 0,-4-2 0,-9 0 0,-4-3 0,-13 0 0,-4-4 0,26-10 0,-1-1 0,1-1 0,-1-2 0,0-2 0,2 0 0,-28 4 0,5-1 0,18-2 0,5-2 0,-30 2 0,37-3 0,17-5 0,26 0 0,4 0 0</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11T15:26:42.329"/>
    </inkml:context>
    <inkml:brush xml:id="br0">
      <inkml:brushProperty name="width" value="0.1" units="cm"/>
      <inkml:brushProperty name="height" value="0.1" units="cm"/>
      <inkml:brushProperty name="color" value="#008C3A"/>
    </inkml:brush>
  </inkml:definitions>
  <inkml:trace contextRef="#ctx0" brushRef="#br0">1 18 24575,'57'0'0,"36"0"0,-6 0 0,9 0 0,2 0 0,1 0 0,-31 0 0,0 0 0,0 0 0,5 0 0,0 0 0,-2 0 0,19 0 0,-2 0 0,7 0 0,-1 0 0,-14 0 0,-6 0 0,-18 0 0,-5 0 0,30 0 0,-26 0 0,-19-3 0,-12-2 0,-13 1 0,-6-1 0</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11T15:26:44.075"/>
    </inkml:context>
    <inkml:brush xml:id="br0">
      <inkml:brushProperty name="width" value="0.1" units="cm"/>
      <inkml:brushProperty name="height" value="0.1" units="cm"/>
      <inkml:brushProperty name="color" value="#008C3A"/>
    </inkml:brush>
  </inkml:definitions>
  <inkml:trace contextRef="#ctx0" brushRef="#br0">3193 1 24575,'-14'11'0,"-72"-5"0,4-3 0,-13-1 0,10-1 0,-7-2 0,0 1-747,-5 0 0,-1 0 0,0 0 747,1 0 0,0 0 0,1 0 0,5 0 0,1 0 0,0 0 0,3 0 0,1 0 0,-1 0 0,-4-1 0,0 1 0,2 1 0,7 1 0,1 2 0,3 3 138,4 1 1,2 3-1,3 5-138,-23 12 0,6 10 0,7 12 0,6 9 0,25-13 0,3 5 0,1 2 0,1 3 0,1 2 0,3 2 0,4 3 0,2 2 0,4 0 0,3-1 0,2 1 0,5-1 0,0 26 0,6 1 0,5 2 0,4 0 0,1-3 0,1 0 0,2-2 0,3-1 0,4-1 0,6-4 220,4-7 1,7-4-221,6-6 0,8-3 0,9-5 0,5-4 0,1-3 0,3-5 569,1-2 1,2-3-570,-2-6 0,-1-4 123,-5-7 0,-1-4-123,42 2 0,-15-14 0,-14-7 0,-2 0 0,2-12 0,7-14 0,6-13 0,-6-11 0,-1-2 0,-6-4 0,-6-6 0,-4-2 0,-12 3 0,-13 7 0,-14-4 0,-22-21 0,-10 24 0,-9-3 0,-12-11 0,-7-1 0,-8-1 0,-5 2 0,2 5 0,-2 6 0,6 11 0,-1 7 0,5 9 0,-1 6 0,-3 6 0,-1 5 0,-7 5 0,-1 3 0,0 2 0,-1 2 0,1 1 0,1 2 0,4-1 0,1 0 0,-42 0 0,15 5 0,15 2 0,21-1 0,18-20 0,14-36 0,12 20 0,3-15 0</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11T15:26:46.083"/>
    </inkml:context>
    <inkml:brush xml:id="br0">
      <inkml:brushProperty name="width" value="0.1" units="cm"/>
      <inkml:brushProperty name="height" value="0.1" units="cm"/>
      <inkml:brushProperty name="color" value="#008C3A"/>
    </inkml:brush>
  </inkml:definitions>
  <inkml:trace contextRef="#ctx0" brushRef="#br0">0 0 24575,'48'0'0,"31"0"0,-2 0 0,9 0 0,13 0 0,2 0 0,-1 0 0,0 0 0,-7 0 0,-2 0 0,-13 0 0,-5 0 0,-13 0 0,-4 0 0,39 0 0,-27 12 0,-28 16 0,-20 20 0,-12 23 0,-8 8 0,0 10 0,-5 7 0,-6-46 0,-7-1 0,-14 6 0,-8-1 0,-17 6 0,-8-1 0,13-15 0,-2 0 0,-2 1-229,-4 4 1,-1 2 0,1 1 228,1 1 0,0 1 0,2 0 0,5-3 0,2-1 0,2-1 0,-15 17 0,6-5 0,14-12 0,6-5 0,-12 17 0,26-27 0,26-19 0,20-11 0,11-4 685,4-5-685,7-7 0,15-1 0,29 1 0,-30 9 0,3 1 0,7 2 0,3 0 0,6 0 0,0 0 0,1 0 0,-1 0 0,-6 2 0,-2 2 0,-7 1 0,-3 3 0,33 17 0,-23 7 0,-16 4 0,-7 0 0,-10 0 0,-9 6 0,-10 2 0,-6 4 0,-2-4 0,-4-4 0,-3-7 0,-3-3 0,-9 3 0,-18-1 0,-33 7 0,15-16 0,-5-1 0,-10 2 0,-2 0 0,-7 4 0,0 0 0,-2 0 0,0-1 0,3 1 0,2 0 0,6-3 0,3-2 0,-30 11 0,31-15 0,23-13 0,6-16 0,15 7 0,-3-7 0</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11T15:26:48.049"/>
    </inkml:context>
    <inkml:brush xml:id="br0">
      <inkml:brushProperty name="width" value="0.1" units="cm"/>
      <inkml:brushProperty name="height" value="0.1" units="cm"/>
      <inkml:brushProperty name="color" value="#008C3A"/>
    </inkml:brush>
  </inkml:definitions>
  <inkml:trace contextRef="#ctx0" brushRef="#br0">183 7 24575,'0'-7'0,"0"30"0,0 61 0,-1-1 0,-1 13 0,0-9 0,-2 5 0,-1 3-411,1-21 1,0 1-1,-1 0 1,0 0 410,-2 1 0,0 0 0,0 0 0,-1-2 0,-3 19 0,0-2 0,-1-3 43,3-11 0,-1-3 1,0-1-44,-5 28 0,2-7 0,3-24 0,1-8 0,-2 19 0,10-38 0,21-23 1226,27-13-1226,36-1 143,-31-3 0,2 1-143,3 3 0,1 0 0,-1 0 0,0 0 0,0-3 0,0 0 0,-2-1 0,-1-1 0,-3-1 0,-1-2 0,41 1 0,-23 0 0,-14 0 0,-20-5 0,-18-7 0,-12-7 0,-4-6 0,0-5 0,0-14 0,0-6 0,0 2 0,0 11 0,-4 18 0,-4 10 0,-3 7 0,0 15 0,0 24 0,1 36 0,7-14 0,0 6 0,0 17 0,1 6 0,1-21 0,1 3 0,1 0 0,-1 4 0,0 2 0,0-2 0,0-3 0,-1 0 0,2-3 0,0 21 0,1-5 0,1-20 0,0-7 0,4 7 0,-2-58 0,-3-7 0,-2-21 0</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11T15:26:48.603"/>
    </inkml:context>
    <inkml:brush xml:id="br0">
      <inkml:brushProperty name="width" value="0.1" units="cm"/>
      <inkml:brushProperty name="height" value="0.1" units="cm"/>
      <inkml:brushProperty name="color" value="#008C3A"/>
    </inkml:brush>
  </inkml:definitions>
  <inkml:trace contextRef="#ctx0" brushRef="#br0">0 0 24575,'0'0'0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4T14:53:51.599"/>
    </inkml:context>
    <inkml:brush xml:id="br0">
      <inkml:brushProperty name="width" value="0.05" units="cm"/>
      <inkml:brushProperty name="height" value="0.05" units="cm"/>
      <inkml:brushProperty name="color" value="#008C3A"/>
    </inkml:brush>
  </inkml:definitions>
  <inkml:trace contextRef="#ctx0" brushRef="#br0">121 0 24575,'0'24'0,"0"3"0,0 10 0,0 2 0,0-1 0,0-6 0,0-7 0,0-2 0,0 3 0,2 8 0,3 7 0,3 0 0,2-4 0,0-5 0,-2-4 0,2 2 0,2 10 0,2 5 0,-1 2 0,-1-6 0,-4-9 0,-2-9 0,-2-3 0,-1-5 0,-1-4 0,0-2 0,-3-4 0,-7-6 0,-10-5 0,-7-7 0,-4-5 0,2-2 0,4 3 0,4 4 0,5 4 0,2 1 0,1-1 0,0 0 0,-2-2 0,1-1 0,-1 1 0,4 0 0,5 4 0,6 4 0,6 1 0,4 2 0,4 0 0,0 0 0,0 2 0,-1 1 0,-1 3 0,0 1 0,1 0 0,-2 1 0,-1 0 0,-1 0 0,-1-1 0,1 0 0,-2 2 0,1 0 0,-1 0 0,0-1 0,-1-2 0,-3 0 0,-1-2 0,0 1 0,1 0 0,0 2 0,1 1 0,-1 1 0,0 0 0,-1 1 0,1-1 0,-1-1 0,0-2 0,0-2 0,-1-1 0,1-1 0,1-1 0,-1-1 0,2 0 0,-1-2 0,3-6 0,0-6 0,2-9 0,1-3 0,0-1 0,-1 2 0,-2 3 0,-3 4 0,1 1 0,-2 4 0,1 1 0,0 0 0,-1-1 0,-2 1 0,0 2 0,-5 6 0,0 4 0,0 1 0,0 0 0</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11T15:26:50.757"/>
    </inkml:context>
    <inkml:brush xml:id="br0">
      <inkml:brushProperty name="width" value="0.1" units="cm"/>
      <inkml:brushProperty name="height" value="0.1" units="cm"/>
      <inkml:brushProperty name="color" value="#008C3A"/>
    </inkml:brush>
  </inkml:definitions>
  <inkml:trace contextRef="#ctx0" brushRef="#br0">1546 1 24575,'-52'0'0,"-28"0"0,9 0 0,-7 0 0,-9-1 0,0 2 0,11-1 0,1 2 0,2 4 0,2 6 0,5 11 0,3 9 0,3 11 0,2 8 0,-7 10 0,2 5 0,5 6 0,5 4 0,4 1 0,3 1 0,7 4 0,5 1 0,5 3 0,4 1 0,2 1 0,4-1 0,5-3 0,4-1 0,2 0 0,2-1 0,1-4 0,3 0 0,1-3 0,2 0 0,1 0 0,3-1 0,5 0 0,4 0 0,6 1 0,5-1 0,6-4 0,4-2 0,4-6 0,3-5 0,0-9 0,3-5 0,-1-6 0,1-5 0,-1-3 0,0-3 0,39 10 0,-5-14 0,-9-14 0,-2-8 0,-5 0 0,3-5 0,4-11 0,8-15 0,1-13 0,-2-7 0,-8 2 0,-22 6 0,-11 7 0,-19 2 0,-10-2 0,-1-7 0,-5-7 0,0-5 0,0-10 0,0-9 0,0-4 0,-4-5 0,-15 3 0,-21-5 0,8 38 0,-4 2 0,-5 1 0,-2 1 0,-3 3 0,-1 2 0,1 3 0,0 4 0,-40-17 0,-5 8 0,12 14 0,8 12 0,11 8 0,17 6 0,2 1 0,0 11 0,-2 12 0,0 7 0,6-2 0,9-14 0,14-10 0,6-5 0</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11T15:26:52.836"/>
    </inkml:context>
    <inkml:brush xml:id="br0">
      <inkml:brushProperty name="width" value="0.1" units="cm"/>
      <inkml:brushProperty name="height" value="0.1" units="cm"/>
      <inkml:brushProperty name="color" value="#008C3A"/>
    </inkml:brush>
  </inkml:definitions>
  <inkml:trace contextRef="#ctx0" brushRef="#br0">0 1 24575,'0'45'0,"0"38"0,0-11 0,0 8 0,0 13 0,0 4-289,0-22 1,0 2-1,0-2 289,0-5 0,0-2 0,0-3 142,0 14 1,0-4-143,0-15 0,0-5 143,0 5-143,15-19 0,21-5 0,24 3 438,19 14-438,-1 5 0,-5-1 0,-11-2 0,-7-6 0,-5-11 0,-2-7 0,0-13 0,0-10 0,7-3 0,7-11 0,2-7 0,-2-6 0,-15-2 0,-14 1 0,-12-4 0,-10-7 0,-6-9 0,-3-8 0,-2-10 0,0-12 0,0-10 0,0-8 0,0 0 0,-4 15 0,-4 18 0,-4 23 0,-4 19 0,3 8 0,1 5 0,1 3 0,0 3 0,-1 11 0,4 13 0,3 11 0,5 22 0,0 18 0,0-26 0,0 5 0,0 18 0,0 6 0,0 9 0,0 9 0,0-23 0,0 8 0,1 1 0,1-6 0,3 2 0,1-3 0,0 2-158,0-5 1,0 5 0,1-2 0,2-7 157,8 24 0,2-8 0,0-5 0,0-2 0,-3-5 0,-2-3 0,1-7 0,-1-3 0,-1-11 0,-1-4 0,7 30 0,-7-23 0,-6-31 0,-6-10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4T14:53:53.837"/>
    </inkml:context>
    <inkml:brush xml:id="br0">
      <inkml:brushProperty name="width" value="0.05" units="cm"/>
      <inkml:brushProperty name="height" value="0.05" units="cm"/>
      <inkml:brushProperty name="color" value="#008C3A"/>
    </inkml:brush>
  </inkml:definitions>
  <inkml:trace contextRef="#ctx0" brushRef="#br0">1 1 24575,'0'0'0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4T14:53:54.211"/>
    </inkml:context>
    <inkml:brush xml:id="br0">
      <inkml:brushProperty name="width" value="0.05" units="cm"/>
      <inkml:brushProperty name="height" value="0.05" units="cm"/>
      <inkml:brushProperty name="color" value="#008C3A"/>
    </inkml:brush>
  </inkml:definitions>
  <inkml:trace contextRef="#ctx0" brushRef="#br0">1 1 24575,'0'0'0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4T14:53:54.553"/>
    </inkml:context>
    <inkml:brush xml:id="br0">
      <inkml:brushProperty name="width" value="0.05" units="cm"/>
      <inkml:brushProperty name="height" value="0.05" units="cm"/>
      <inkml:brushProperty name="color" value="#008C3A"/>
    </inkml:brush>
  </inkml:definitions>
  <inkml:trace contextRef="#ctx0" brushRef="#br0">1 1 24575,'0'0'0</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50050" y="4124164"/>
            <a:ext cx="15300564" cy="8773325"/>
          </a:xfrm>
        </p:spPr>
        <p:txBody>
          <a:bodyPr anchor="b"/>
          <a:lstStyle>
            <a:lvl1pPr algn="ctr">
              <a:defRPr sz="11812"/>
            </a:lvl1pPr>
          </a:lstStyle>
          <a:p>
            <a:r>
              <a:rPr lang="en-GB"/>
              <a:t>Click to edit Master title style</a:t>
            </a:r>
            <a:endParaRPr lang="en-US" dirty="0"/>
          </a:p>
        </p:txBody>
      </p:sp>
      <p:sp>
        <p:nvSpPr>
          <p:cNvPr id="3" name="Subtitle 2"/>
          <p:cNvSpPr>
            <a:spLocks noGrp="1"/>
          </p:cNvSpPr>
          <p:nvPr>
            <p:ph type="subTitle" idx="1"/>
          </p:nvPr>
        </p:nvSpPr>
        <p:spPr>
          <a:xfrm>
            <a:off x="2250083" y="13235822"/>
            <a:ext cx="13500497" cy="6084159"/>
          </a:xfrm>
        </p:spPr>
        <p:txBody>
          <a:bodyPr/>
          <a:lstStyle>
            <a:lvl1pPr marL="0" indent="0" algn="ctr">
              <a:buNone/>
              <a:defRPr sz="4725"/>
            </a:lvl1pPr>
            <a:lvl2pPr marL="900044" indent="0" algn="ctr">
              <a:buNone/>
              <a:defRPr sz="3937"/>
            </a:lvl2pPr>
            <a:lvl3pPr marL="1800088" indent="0" algn="ctr">
              <a:buNone/>
              <a:defRPr sz="3543"/>
            </a:lvl3pPr>
            <a:lvl4pPr marL="2700132" indent="0" algn="ctr">
              <a:buNone/>
              <a:defRPr sz="3150"/>
            </a:lvl4pPr>
            <a:lvl5pPr marL="3600176" indent="0" algn="ctr">
              <a:buNone/>
              <a:defRPr sz="3150"/>
            </a:lvl5pPr>
            <a:lvl6pPr marL="4500220" indent="0" algn="ctr">
              <a:buNone/>
              <a:defRPr sz="3150"/>
            </a:lvl6pPr>
            <a:lvl7pPr marL="5400264" indent="0" algn="ctr">
              <a:buNone/>
              <a:defRPr sz="3150"/>
            </a:lvl7pPr>
            <a:lvl8pPr marL="6300307" indent="0" algn="ctr">
              <a:buNone/>
              <a:defRPr sz="3150"/>
            </a:lvl8pPr>
            <a:lvl9pPr marL="7200351" indent="0" algn="ctr">
              <a:buNone/>
              <a:defRPr sz="3150"/>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54B5EF71-3848-8048-B7D2-636D112955BB}" type="datetimeFigureOut">
              <a:rPr lang="en-AT" smtClean="0"/>
              <a:t>16.01.24</a:t>
            </a:fld>
            <a:endParaRPr lang="en-AT"/>
          </a:p>
        </p:txBody>
      </p:sp>
      <p:sp>
        <p:nvSpPr>
          <p:cNvPr id="5" name="Footer Placeholder 4"/>
          <p:cNvSpPr>
            <a:spLocks noGrp="1"/>
          </p:cNvSpPr>
          <p:nvPr>
            <p:ph type="ftr" sz="quarter" idx="11"/>
          </p:nvPr>
        </p:nvSpPr>
        <p:spPr/>
        <p:txBody>
          <a:bodyPr/>
          <a:lstStyle/>
          <a:p>
            <a:endParaRPr lang="en-AT"/>
          </a:p>
        </p:txBody>
      </p:sp>
      <p:sp>
        <p:nvSpPr>
          <p:cNvPr id="6" name="Slide Number Placeholder 5"/>
          <p:cNvSpPr>
            <a:spLocks noGrp="1"/>
          </p:cNvSpPr>
          <p:nvPr>
            <p:ph type="sldNum" sz="quarter" idx="12"/>
          </p:nvPr>
        </p:nvSpPr>
        <p:spPr/>
        <p:txBody>
          <a:bodyPr/>
          <a:lstStyle/>
          <a:p>
            <a:fld id="{654A64B2-BD92-0E4D-A161-6AC9FD398E4C}" type="slidenum">
              <a:rPr lang="en-AT" smtClean="0"/>
              <a:t>‹#›</a:t>
            </a:fld>
            <a:endParaRPr lang="en-AT"/>
          </a:p>
        </p:txBody>
      </p:sp>
    </p:spTree>
    <p:extLst>
      <p:ext uri="{BB962C8B-B14F-4D97-AF65-F5344CB8AC3E}">
        <p14:creationId xmlns:p14="http://schemas.microsoft.com/office/powerpoint/2010/main" val="11682551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54B5EF71-3848-8048-B7D2-636D112955BB}" type="datetimeFigureOut">
              <a:rPr lang="en-AT" smtClean="0"/>
              <a:t>16.01.24</a:t>
            </a:fld>
            <a:endParaRPr lang="en-AT"/>
          </a:p>
        </p:txBody>
      </p:sp>
      <p:sp>
        <p:nvSpPr>
          <p:cNvPr id="5" name="Footer Placeholder 4"/>
          <p:cNvSpPr>
            <a:spLocks noGrp="1"/>
          </p:cNvSpPr>
          <p:nvPr>
            <p:ph type="ftr" sz="quarter" idx="11"/>
          </p:nvPr>
        </p:nvSpPr>
        <p:spPr/>
        <p:txBody>
          <a:bodyPr/>
          <a:lstStyle/>
          <a:p>
            <a:endParaRPr lang="en-AT"/>
          </a:p>
        </p:txBody>
      </p:sp>
      <p:sp>
        <p:nvSpPr>
          <p:cNvPr id="6" name="Slide Number Placeholder 5"/>
          <p:cNvSpPr>
            <a:spLocks noGrp="1"/>
          </p:cNvSpPr>
          <p:nvPr>
            <p:ph type="sldNum" sz="quarter" idx="12"/>
          </p:nvPr>
        </p:nvSpPr>
        <p:spPr/>
        <p:txBody>
          <a:bodyPr/>
          <a:lstStyle/>
          <a:p>
            <a:fld id="{654A64B2-BD92-0E4D-A161-6AC9FD398E4C}" type="slidenum">
              <a:rPr lang="en-AT" smtClean="0"/>
              <a:t>‹#›</a:t>
            </a:fld>
            <a:endParaRPr lang="en-AT"/>
          </a:p>
        </p:txBody>
      </p:sp>
    </p:spTree>
    <p:extLst>
      <p:ext uri="{BB962C8B-B14F-4D97-AF65-F5344CB8AC3E}">
        <p14:creationId xmlns:p14="http://schemas.microsoft.com/office/powerpoint/2010/main" val="36751920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2881725" y="1341665"/>
            <a:ext cx="3881393" cy="21355814"/>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1237546" y="1341665"/>
            <a:ext cx="11419171" cy="21355814"/>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54B5EF71-3848-8048-B7D2-636D112955BB}" type="datetimeFigureOut">
              <a:rPr lang="en-AT" smtClean="0"/>
              <a:t>16.01.24</a:t>
            </a:fld>
            <a:endParaRPr lang="en-AT"/>
          </a:p>
        </p:txBody>
      </p:sp>
      <p:sp>
        <p:nvSpPr>
          <p:cNvPr id="5" name="Footer Placeholder 4"/>
          <p:cNvSpPr>
            <a:spLocks noGrp="1"/>
          </p:cNvSpPr>
          <p:nvPr>
            <p:ph type="ftr" sz="quarter" idx="11"/>
          </p:nvPr>
        </p:nvSpPr>
        <p:spPr/>
        <p:txBody>
          <a:bodyPr/>
          <a:lstStyle/>
          <a:p>
            <a:endParaRPr lang="en-AT"/>
          </a:p>
        </p:txBody>
      </p:sp>
      <p:sp>
        <p:nvSpPr>
          <p:cNvPr id="6" name="Slide Number Placeholder 5"/>
          <p:cNvSpPr>
            <a:spLocks noGrp="1"/>
          </p:cNvSpPr>
          <p:nvPr>
            <p:ph type="sldNum" sz="quarter" idx="12"/>
          </p:nvPr>
        </p:nvSpPr>
        <p:spPr/>
        <p:txBody>
          <a:bodyPr/>
          <a:lstStyle/>
          <a:p>
            <a:fld id="{654A64B2-BD92-0E4D-A161-6AC9FD398E4C}" type="slidenum">
              <a:rPr lang="en-AT" smtClean="0"/>
              <a:t>‹#›</a:t>
            </a:fld>
            <a:endParaRPr lang="en-AT"/>
          </a:p>
        </p:txBody>
      </p:sp>
    </p:spTree>
    <p:extLst>
      <p:ext uri="{BB962C8B-B14F-4D97-AF65-F5344CB8AC3E}">
        <p14:creationId xmlns:p14="http://schemas.microsoft.com/office/powerpoint/2010/main" val="156153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54B5EF71-3848-8048-B7D2-636D112955BB}" type="datetimeFigureOut">
              <a:rPr lang="en-AT" smtClean="0"/>
              <a:t>16.01.24</a:t>
            </a:fld>
            <a:endParaRPr lang="en-AT"/>
          </a:p>
        </p:txBody>
      </p:sp>
      <p:sp>
        <p:nvSpPr>
          <p:cNvPr id="5" name="Footer Placeholder 4"/>
          <p:cNvSpPr>
            <a:spLocks noGrp="1"/>
          </p:cNvSpPr>
          <p:nvPr>
            <p:ph type="ftr" sz="quarter" idx="11"/>
          </p:nvPr>
        </p:nvSpPr>
        <p:spPr/>
        <p:txBody>
          <a:bodyPr/>
          <a:lstStyle/>
          <a:p>
            <a:endParaRPr lang="en-AT"/>
          </a:p>
        </p:txBody>
      </p:sp>
      <p:sp>
        <p:nvSpPr>
          <p:cNvPr id="6" name="Slide Number Placeholder 5"/>
          <p:cNvSpPr>
            <a:spLocks noGrp="1"/>
          </p:cNvSpPr>
          <p:nvPr>
            <p:ph type="sldNum" sz="quarter" idx="12"/>
          </p:nvPr>
        </p:nvSpPr>
        <p:spPr/>
        <p:txBody>
          <a:bodyPr/>
          <a:lstStyle/>
          <a:p>
            <a:fld id="{654A64B2-BD92-0E4D-A161-6AC9FD398E4C}" type="slidenum">
              <a:rPr lang="en-AT" smtClean="0"/>
              <a:t>‹#›</a:t>
            </a:fld>
            <a:endParaRPr lang="en-AT"/>
          </a:p>
        </p:txBody>
      </p:sp>
    </p:spTree>
    <p:extLst>
      <p:ext uri="{BB962C8B-B14F-4D97-AF65-F5344CB8AC3E}">
        <p14:creationId xmlns:p14="http://schemas.microsoft.com/office/powerpoint/2010/main" val="42321916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28171" y="6282501"/>
            <a:ext cx="15525572" cy="10482488"/>
          </a:xfrm>
        </p:spPr>
        <p:txBody>
          <a:bodyPr anchor="b"/>
          <a:lstStyle>
            <a:lvl1pPr>
              <a:defRPr sz="11812"/>
            </a:lvl1pPr>
          </a:lstStyle>
          <a:p>
            <a:r>
              <a:rPr lang="en-GB"/>
              <a:t>Click to edit Master title style</a:t>
            </a:r>
            <a:endParaRPr lang="en-US" dirty="0"/>
          </a:p>
        </p:txBody>
      </p:sp>
      <p:sp>
        <p:nvSpPr>
          <p:cNvPr id="3" name="Text Placeholder 2"/>
          <p:cNvSpPr>
            <a:spLocks noGrp="1"/>
          </p:cNvSpPr>
          <p:nvPr>
            <p:ph type="body" idx="1"/>
          </p:nvPr>
        </p:nvSpPr>
        <p:spPr>
          <a:xfrm>
            <a:off x="1228171" y="16864157"/>
            <a:ext cx="15525572" cy="5512493"/>
          </a:xfrm>
        </p:spPr>
        <p:txBody>
          <a:bodyPr/>
          <a:lstStyle>
            <a:lvl1pPr marL="0" indent="0">
              <a:buNone/>
              <a:defRPr sz="4725">
                <a:solidFill>
                  <a:schemeClr val="tx1"/>
                </a:solidFill>
              </a:defRPr>
            </a:lvl1pPr>
            <a:lvl2pPr marL="900044" indent="0">
              <a:buNone/>
              <a:defRPr sz="3937">
                <a:solidFill>
                  <a:schemeClr val="tx1">
                    <a:tint val="75000"/>
                  </a:schemeClr>
                </a:solidFill>
              </a:defRPr>
            </a:lvl2pPr>
            <a:lvl3pPr marL="1800088" indent="0">
              <a:buNone/>
              <a:defRPr sz="3543">
                <a:solidFill>
                  <a:schemeClr val="tx1">
                    <a:tint val="75000"/>
                  </a:schemeClr>
                </a:solidFill>
              </a:defRPr>
            </a:lvl3pPr>
            <a:lvl4pPr marL="2700132" indent="0">
              <a:buNone/>
              <a:defRPr sz="3150">
                <a:solidFill>
                  <a:schemeClr val="tx1">
                    <a:tint val="75000"/>
                  </a:schemeClr>
                </a:solidFill>
              </a:defRPr>
            </a:lvl4pPr>
            <a:lvl5pPr marL="3600176" indent="0">
              <a:buNone/>
              <a:defRPr sz="3150">
                <a:solidFill>
                  <a:schemeClr val="tx1">
                    <a:tint val="75000"/>
                  </a:schemeClr>
                </a:solidFill>
              </a:defRPr>
            </a:lvl5pPr>
            <a:lvl6pPr marL="4500220" indent="0">
              <a:buNone/>
              <a:defRPr sz="3150">
                <a:solidFill>
                  <a:schemeClr val="tx1">
                    <a:tint val="75000"/>
                  </a:schemeClr>
                </a:solidFill>
              </a:defRPr>
            </a:lvl6pPr>
            <a:lvl7pPr marL="5400264" indent="0">
              <a:buNone/>
              <a:defRPr sz="3150">
                <a:solidFill>
                  <a:schemeClr val="tx1">
                    <a:tint val="75000"/>
                  </a:schemeClr>
                </a:solidFill>
              </a:defRPr>
            </a:lvl7pPr>
            <a:lvl8pPr marL="6300307" indent="0">
              <a:buNone/>
              <a:defRPr sz="3150">
                <a:solidFill>
                  <a:schemeClr val="tx1">
                    <a:tint val="75000"/>
                  </a:schemeClr>
                </a:solidFill>
              </a:defRPr>
            </a:lvl8pPr>
            <a:lvl9pPr marL="7200351" indent="0">
              <a:buNone/>
              <a:defRPr sz="315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54B5EF71-3848-8048-B7D2-636D112955BB}" type="datetimeFigureOut">
              <a:rPr lang="en-AT" smtClean="0"/>
              <a:t>16.01.24</a:t>
            </a:fld>
            <a:endParaRPr lang="en-AT"/>
          </a:p>
        </p:txBody>
      </p:sp>
      <p:sp>
        <p:nvSpPr>
          <p:cNvPr id="5" name="Footer Placeholder 4"/>
          <p:cNvSpPr>
            <a:spLocks noGrp="1"/>
          </p:cNvSpPr>
          <p:nvPr>
            <p:ph type="ftr" sz="quarter" idx="11"/>
          </p:nvPr>
        </p:nvSpPr>
        <p:spPr/>
        <p:txBody>
          <a:bodyPr/>
          <a:lstStyle/>
          <a:p>
            <a:endParaRPr lang="en-AT"/>
          </a:p>
        </p:txBody>
      </p:sp>
      <p:sp>
        <p:nvSpPr>
          <p:cNvPr id="6" name="Slide Number Placeholder 5"/>
          <p:cNvSpPr>
            <a:spLocks noGrp="1"/>
          </p:cNvSpPr>
          <p:nvPr>
            <p:ph type="sldNum" sz="quarter" idx="12"/>
          </p:nvPr>
        </p:nvSpPr>
        <p:spPr/>
        <p:txBody>
          <a:bodyPr/>
          <a:lstStyle/>
          <a:p>
            <a:fld id="{654A64B2-BD92-0E4D-A161-6AC9FD398E4C}" type="slidenum">
              <a:rPr lang="en-AT" smtClean="0"/>
              <a:t>‹#›</a:t>
            </a:fld>
            <a:endParaRPr lang="en-AT"/>
          </a:p>
        </p:txBody>
      </p:sp>
    </p:spTree>
    <p:extLst>
      <p:ext uri="{BB962C8B-B14F-4D97-AF65-F5344CB8AC3E}">
        <p14:creationId xmlns:p14="http://schemas.microsoft.com/office/powerpoint/2010/main" val="2926055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1237545" y="6708326"/>
            <a:ext cx="7650282" cy="15989153"/>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9112836" y="6708326"/>
            <a:ext cx="7650282" cy="15989153"/>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54B5EF71-3848-8048-B7D2-636D112955BB}" type="datetimeFigureOut">
              <a:rPr lang="en-AT" smtClean="0"/>
              <a:t>16.01.24</a:t>
            </a:fld>
            <a:endParaRPr lang="en-AT"/>
          </a:p>
        </p:txBody>
      </p:sp>
      <p:sp>
        <p:nvSpPr>
          <p:cNvPr id="6" name="Footer Placeholder 5"/>
          <p:cNvSpPr>
            <a:spLocks noGrp="1"/>
          </p:cNvSpPr>
          <p:nvPr>
            <p:ph type="ftr" sz="quarter" idx="11"/>
          </p:nvPr>
        </p:nvSpPr>
        <p:spPr/>
        <p:txBody>
          <a:bodyPr/>
          <a:lstStyle/>
          <a:p>
            <a:endParaRPr lang="en-AT"/>
          </a:p>
        </p:txBody>
      </p:sp>
      <p:sp>
        <p:nvSpPr>
          <p:cNvPr id="7" name="Slide Number Placeholder 6"/>
          <p:cNvSpPr>
            <a:spLocks noGrp="1"/>
          </p:cNvSpPr>
          <p:nvPr>
            <p:ph type="sldNum" sz="quarter" idx="12"/>
          </p:nvPr>
        </p:nvSpPr>
        <p:spPr/>
        <p:txBody>
          <a:bodyPr/>
          <a:lstStyle/>
          <a:p>
            <a:fld id="{654A64B2-BD92-0E4D-A161-6AC9FD398E4C}" type="slidenum">
              <a:rPr lang="en-AT" smtClean="0"/>
              <a:t>‹#›</a:t>
            </a:fld>
            <a:endParaRPr lang="en-AT"/>
          </a:p>
        </p:txBody>
      </p:sp>
    </p:spTree>
    <p:extLst>
      <p:ext uri="{BB962C8B-B14F-4D97-AF65-F5344CB8AC3E}">
        <p14:creationId xmlns:p14="http://schemas.microsoft.com/office/powerpoint/2010/main" val="39396424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39890" y="1341671"/>
            <a:ext cx="15525572" cy="4870830"/>
          </a:xfrm>
        </p:spPr>
        <p:txBody>
          <a:bodyPr/>
          <a:lstStyle/>
          <a:p>
            <a:r>
              <a:rPr lang="en-GB"/>
              <a:t>Click to edit Master title style</a:t>
            </a:r>
            <a:endParaRPr lang="en-US" dirty="0"/>
          </a:p>
        </p:txBody>
      </p:sp>
      <p:sp>
        <p:nvSpPr>
          <p:cNvPr id="3" name="Text Placeholder 2"/>
          <p:cNvSpPr>
            <a:spLocks noGrp="1"/>
          </p:cNvSpPr>
          <p:nvPr>
            <p:ph type="body" idx="1"/>
          </p:nvPr>
        </p:nvSpPr>
        <p:spPr>
          <a:xfrm>
            <a:off x="1239892" y="6177496"/>
            <a:ext cx="7615123" cy="3027495"/>
          </a:xfrm>
        </p:spPr>
        <p:txBody>
          <a:bodyPr anchor="b"/>
          <a:lstStyle>
            <a:lvl1pPr marL="0" indent="0">
              <a:buNone/>
              <a:defRPr sz="4725" b="1"/>
            </a:lvl1pPr>
            <a:lvl2pPr marL="900044" indent="0">
              <a:buNone/>
              <a:defRPr sz="3937" b="1"/>
            </a:lvl2pPr>
            <a:lvl3pPr marL="1800088" indent="0">
              <a:buNone/>
              <a:defRPr sz="3543" b="1"/>
            </a:lvl3pPr>
            <a:lvl4pPr marL="2700132" indent="0">
              <a:buNone/>
              <a:defRPr sz="3150" b="1"/>
            </a:lvl4pPr>
            <a:lvl5pPr marL="3600176" indent="0">
              <a:buNone/>
              <a:defRPr sz="3150" b="1"/>
            </a:lvl5pPr>
            <a:lvl6pPr marL="4500220" indent="0">
              <a:buNone/>
              <a:defRPr sz="3150" b="1"/>
            </a:lvl6pPr>
            <a:lvl7pPr marL="5400264" indent="0">
              <a:buNone/>
              <a:defRPr sz="3150" b="1"/>
            </a:lvl7pPr>
            <a:lvl8pPr marL="6300307" indent="0">
              <a:buNone/>
              <a:defRPr sz="3150" b="1"/>
            </a:lvl8pPr>
            <a:lvl9pPr marL="7200351" indent="0">
              <a:buNone/>
              <a:defRPr sz="3150" b="1"/>
            </a:lvl9pPr>
          </a:lstStyle>
          <a:p>
            <a:pPr lvl="0"/>
            <a:r>
              <a:rPr lang="en-GB"/>
              <a:t>Click to edit Master text styles</a:t>
            </a:r>
          </a:p>
        </p:txBody>
      </p:sp>
      <p:sp>
        <p:nvSpPr>
          <p:cNvPr id="4" name="Content Placeholder 3"/>
          <p:cNvSpPr>
            <a:spLocks noGrp="1"/>
          </p:cNvSpPr>
          <p:nvPr>
            <p:ph sz="half" idx="2"/>
          </p:nvPr>
        </p:nvSpPr>
        <p:spPr>
          <a:xfrm>
            <a:off x="1239892" y="9204991"/>
            <a:ext cx="7615123" cy="1353915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9112837" y="6177496"/>
            <a:ext cx="7652626" cy="3027495"/>
          </a:xfrm>
        </p:spPr>
        <p:txBody>
          <a:bodyPr anchor="b"/>
          <a:lstStyle>
            <a:lvl1pPr marL="0" indent="0">
              <a:buNone/>
              <a:defRPr sz="4725" b="1"/>
            </a:lvl1pPr>
            <a:lvl2pPr marL="900044" indent="0">
              <a:buNone/>
              <a:defRPr sz="3937" b="1"/>
            </a:lvl2pPr>
            <a:lvl3pPr marL="1800088" indent="0">
              <a:buNone/>
              <a:defRPr sz="3543" b="1"/>
            </a:lvl3pPr>
            <a:lvl4pPr marL="2700132" indent="0">
              <a:buNone/>
              <a:defRPr sz="3150" b="1"/>
            </a:lvl4pPr>
            <a:lvl5pPr marL="3600176" indent="0">
              <a:buNone/>
              <a:defRPr sz="3150" b="1"/>
            </a:lvl5pPr>
            <a:lvl6pPr marL="4500220" indent="0">
              <a:buNone/>
              <a:defRPr sz="3150" b="1"/>
            </a:lvl6pPr>
            <a:lvl7pPr marL="5400264" indent="0">
              <a:buNone/>
              <a:defRPr sz="3150" b="1"/>
            </a:lvl7pPr>
            <a:lvl8pPr marL="6300307" indent="0">
              <a:buNone/>
              <a:defRPr sz="3150" b="1"/>
            </a:lvl8pPr>
            <a:lvl9pPr marL="7200351" indent="0">
              <a:buNone/>
              <a:defRPr sz="3150" b="1"/>
            </a:lvl9pPr>
          </a:lstStyle>
          <a:p>
            <a:pPr lvl="0"/>
            <a:r>
              <a:rPr lang="en-GB"/>
              <a:t>Click to edit Master text styles</a:t>
            </a:r>
          </a:p>
        </p:txBody>
      </p:sp>
      <p:sp>
        <p:nvSpPr>
          <p:cNvPr id="6" name="Content Placeholder 5"/>
          <p:cNvSpPr>
            <a:spLocks noGrp="1"/>
          </p:cNvSpPr>
          <p:nvPr>
            <p:ph sz="quarter" idx="4"/>
          </p:nvPr>
        </p:nvSpPr>
        <p:spPr>
          <a:xfrm>
            <a:off x="9112837" y="9204991"/>
            <a:ext cx="7652626" cy="1353915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54B5EF71-3848-8048-B7D2-636D112955BB}" type="datetimeFigureOut">
              <a:rPr lang="en-AT" smtClean="0"/>
              <a:t>16.01.24</a:t>
            </a:fld>
            <a:endParaRPr lang="en-AT"/>
          </a:p>
        </p:txBody>
      </p:sp>
      <p:sp>
        <p:nvSpPr>
          <p:cNvPr id="8" name="Footer Placeholder 7"/>
          <p:cNvSpPr>
            <a:spLocks noGrp="1"/>
          </p:cNvSpPr>
          <p:nvPr>
            <p:ph type="ftr" sz="quarter" idx="11"/>
          </p:nvPr>
        </p:nvSpPr>
        <p:spPr/>
        <p:txBody>
          <a:bodyPr/>
          <a:lstStyle/>
          <a:p>
            <a:endParaRPr lang="en-AT"/>
          </a:p>
        </p:txBody>
      </p:sp>
      <p:sp>
        <p:nvSpPr>
          <p:cNvPr id="9" name="Slide Number Placeholder 8"/>
          <p:cNvSpPr>
            <a:spLocks noGrp="1"/>
          </p:cNvSpPr>
          <p:nvPr>
            <p:ph type="sldNum" sz="quarter" idx="12"/>
          </p:nvPr>
        </p:nvSpPr>
        <p:spPr/>
        <p:txBody>
          <a:bodyPr/>
          <a:lstStyle/>
          <a:p>
            <a:fld id="{654A64B2-BD92-0E4D-A161-6AC9FD398E4C}" type="slidenum">
              <a:rPr lang="en-AT" smtClean="0"/>
              <a:t>‹#›</a:t>
            </a:fld>
            <a:endParaRPr lang="en-AT"/>
          </a:p>
        </p:txBody>
      </p:sp>
    </p:spTree>
    <p:extLst>
      <p:ext uri="{BB962C8B-B14F-4D97-AF65-F5344CB8AC3E}">
        <p14:creationId xmlns:p14="http://schemas.microsoft.com/office/powerpoint/2010/main" val="8858720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54B5EF71-3848-8048-B7D2-636D112955BB}" type="datetimeFigureOut">
              <a:rPr lang="en-AT" smtClean="0"/>
              <a:t>16.01.24</a:t>
            </a:fld>
            <a:endParaRPr lang="en-AT"/>
          </a:p>
        </p:txBody>
      </p:sp>
      <p:sp>
        <p:nvSpPr>
          <p:cNvPr id="4" name="Footer Placeholder 3"/>
          <p:cNvSpPr>
            <a:spLocks noGrp="1"/>
          </p:cNvSpPr>
          <p:nvPr>
            <p:ph type="ftr" sz="quarter" idx="11"/>
          </p:nvPr>
        </p:nvSpPr>
        <p:spPr/>
        <p:txBody>
          <a:bodyPr/>
          <a:lstStyle/>
          <a:p>
            <a:endParaRPr lang="en-AT"/>
          </a:p>
        </p:txBody>
      </p:sp>
      <p:sp>
        <p:nvSpPr>
          <p:cNvPr id="5" name="Slide Number Placeholder 4"/>
          <p:cNvSpPr>
            <a:spLocks noGrp="1"/>
          </p:cNvSpPr>
          <p:nvPr>
            <p:ph type="sldNum" sz="quarter" idx="12"/>
          </p:nvPr>
        </p:nvSpPr>
        <p:spPr/>
        <p:txBody>
          <a:bodyPr/>
          <a:lstStyle/>
          <a:p>
            <a:fld id="{654A64B2-BD92-0E4D-A161-6AC9FD398E4C}" type="slidenum">
              <a:rPr lang="en-AT" smtClean="0"/>
              <a:t>‹#›</a:t>
            </a:fld>
            <a:endParaRPr lang="en-AT"/>
          </a:p>
        </p:txBody>
      </p:sp>
    </p:spTree>
    <p:extLst>
      <p:ext uri="{BB962C8B-B14F-4D97-AF65-F5344CB8AC3E}">
        <p14:creationId xmlns:p14="http://schemas.microsoft.com/office/powerpoint/2010/main" val="41587224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4B5EF71-3848-8048-B7D2-636D112955BB}" type="datetimeFigureOut">
              <a:rPr lang="en-AT" smtClean="0"/>
              <a:t>16.01.24</a:t>
            </a:fld>
            <a:endParaRPr lang="en-AT"/>
          </a:p>
        </p:txBody>
      </p:sp>
      <p:sp>
        <p:nvSpPr>
          <p:cNvPr id="3" name="Footer Placeholder 2"/>
          <p:cNvSpPr>
            <a:spLocks noGrp="1"/>
          </p:cNvSpPr>
          <p:nvPr>
            <p:ph type="ftr" sz="quarter" idx="11"/>
          </p:nvPr>
        </p:nvSpPr>
        <p:spPr/>
        <p:txBody>
          <a:bodyPr/>
          <a:lstStyle/>
          <a:p>
            <a:endParaRPr lang="en-AT"/>
          </a:p>
        </p:txBody>
      </p:sp>
      <p:sp>
        <p:nvSpPr>
          <p:cNvPr id="4" name="Slide Number Placeholder 3"/>
          <p:cNvSpPr>
            <a:spLocks noGrp="1"/>
          </p:cNvSpPr>
          <p:nvPr>
            <p:ph type="sldNum" sz="quarter" idx="12"/>
          </p:nvPr>
        </p:nvSpPr>
        <p:spPr/>
        <p:txBody>
          <a:bodyPr/>
          <a:lstStyle/>
          <a:p>
            <a:fld id="{654A64B2-BD92-0E4D-A161-6AC9FD398E4C}" type="slidenum">
              <a:rPr lang="en-AT" smtClean="0"/>
              <a:t>‹#›</a:t>
            </a:fld>
            <a:endParaRPr lang="en-AT"/>
          </a:p>
        </p:txBody>
      </p:sp>
    </p:spTree>
    <p:extLst>
      <p:ext uri="{BB962C8B-B14F-4D97-AF65-F5344CB8AC3E}">
        <p14:creationId xmlns:p14="http://schemas.microsoft.com/office/powerpoint/2010/main" val="30869971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39890" y="1679998"/>
            <a:ext cx="5805682" cy="5879994"/>
          </a:xfrm>
        </p:spPr>
        <p:txBody>
          <a:bodyPr anchor="b"/>
          <a:lstStyle>
            <a:lvl1pPr>
              <a:defRPr sz="6300"/>
            </a:lvl1pPr>
          </a:lstStyle>
          <a:p>
            <a:r>
              <a:rPr lang="en-GB"/>
              <a:t>Click to edit Master title style</a:t>
            </a:r>
            <a:endParaRPr lang="en-US" dirty="0"/>
          </a:p>
        </p:txBody>
      </p:sp>
      <p:sp>
        <p:nvSpPr>
          <p:cNvPr id="3" name="Content Placeholder 2"/>
          <p:cNvSpPr>
            <a:spLocks noGrp="1"/>
          </p:cNvSpPr>
          <p:nvPr>
            <p:ph idx="1"/>
          </p:nvPr>
        </p:nvSpPr>
        <p:spPr>
          <a:xfrm>
            <a:off x="7652626" y="3628335"/>
            <a:ext cx="9112836" cy="17908316"/>
          </a:xfrm>
        </p:spPr>
        <p:txBody>
          <a:bodyPr/>
          <a:lstStyle>
            <a:lvl1pPr>
              <a:defRPr sz="6300"/>
            </a:lvl1pPr>
            <a:lvl2pPr>
              <a:defRPr sz="5512"/>
            </a:lvl2pPr>
            <a:lvl3pPr>
              <a:defRPr sz="4725"/>
            </a:lvl3pPr>
            <a:lvl4pPr>
              <a:defRPr sz="3937"/>
            </a:lvl4pPr>
            <a:lvl5pPr>
              <a:defRPr sz="3937"/>
            </a:lvl5pPr>
            <a:lvl6pPr>
              <a:defRPr sz="3937"/>
            </a:lvl6pPr>
            <a:lvl7pPr>
              <a:defRPr sz="3937"/>
            </a:lvl7pPr>
            <a:lvl8pPr>
              <a:defRPr sz="3937"/>
            </a:lvl8pPr>
            <a:lvl9pPr>
              <a:defRPr sz="3937"/>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1239890" y="7559993"/>
            <a:ext cx="5805682" cy="14005821"/>
          </a:xfrm>
        </p:spPr>
        <p:txBody>
          <a:bodyPr/>
          <a:lstStyle>
            <a:lvl1pPr marL="0" indent="0">
              <a:buNone/>
              <a:defRPr sz="3150"/>
            </a:lvl1pPr>
            <a:lvl2pPr marL="900044" indent="0">
              <a:buNone/>
              <a:defRPr sz="2756"/>
            </a:lvl2pPr>
            <a:lvl3pPr marL="1800088" indent="0">
              <a:buNone/>
              <a:defRPr sz="2362"/>
            </a:lvl3pPr>
            <a:lvl4pPr marL="2700132" indent="0">
              <a:buNone/>
              <a:defRPr sz="1969"/>
            </a:lvl4pPr>
            <a:lvl5pPr marL="3600176" indent="0">
              <a:buNone/>
              <a:defRPr sz="1969"/>
            </a:lvl5pPr>
            <a:lvl6pPr marL="4500220" indent="0">
              <a:buNone/>
              <a:defRPr sz="1969"/>
            </a:lvl6pPr>
            <a:lvl7pPr marL="5400264" indent="0">
              <a:buNone/>
              <a:defRPr sz="1969"/>
            </a:lvl7pPr>
            <a:lvl8pPr marL="6300307" indent="0">
              <a:buNone/>
              <a:defRPr sz="1969"/>
            </a:lvl8pPr>
            <a:lvl9pPr marL="7200351" indent="0">
              <a:buNone/>
              <a:defRPr sz="1969"/>
            </a:lvl9pPr>
          </a:lstStyle>
          <a:p>
            <a:pPr lvl="0"/>
            <a:r>
              <a:rPr lang="en-GB"/>
              <a:t>Click to edit Master text styles</a:t>
            </a:r>
          </a:p>
        </p:txBody>
      </p:sp>
      <p:sp>
        <p:nvSpPr>
          <p:cNvPr id="5" name="Date Placeholder 4"/>
          <p:cNvSpPr>
            <a:spLocks noGrp="1"/>
          </p:cNvSpPr>
          <p:nvPr>
            <p:ph type="dt" sz="half" idx="10"/>
          </p:nvPr>
        </p:nvSpPr>
        <p:spPr/>
        <p:txBody>
          <a:bodyPr/>
          <a:lstStyle/>
          <a:p>
            <a:fld id="{54B5EF71-3848-8048-B7D2-636D112955BB}" type="datetimeFigureOut">
              <a:rPr lang="en-AT" smtClean="0"/>
              <a:t>16.01.24</a:t>
            </a:fld>
            <a:endParaRPr lang="en-AT"/>
          </a:p>
        </p:txBody>
      </p:sp>
      <p:sp>
        <p:nvSpPr>
          <p:cNvPr id="6" name="Footer Placeholder 5"/>
          <p:cNvSpPr>
            <a:spLocks noGrp="1"/>
          </p:cNvSpPr>
          <p:nvPr>
            <p:ph type="ftr" sz="quarter" idx="11"/>
          </p:nvPr>
        </p:nvSpPr>
        <p:spPr/>
        <p:txBody>
          <a:bodyPr/>
          <a:lstStyle/>
          <a:p>
            <a:endParaRPr lang="en-AT"/>
          </a:p>
        </p:txBody>
      </p:sp>
      <p:sp>
        <p:nvSpPr>
          <p:cNvPr id="7" name="Slide Number Placeholder 6"/>
          <p:cNvSpPr>
            <a:spLocks noGrp="1"/>
          </p:cNvSpPr>
          <p:nvPr>
            <p:ph type="sldNum" sz="quarter" idx="12"/>
          </p:nvPr>
        </p:nvSpPr>
        <p:spPr/>
        <p:txBody>
          <a:bodyPr/>
          <a:lstStyle/>
          <a:p>
            <a:fld id="{654A64B2-BD92-0E4D-A161-6AC9FD398E4C}" type="slidenum">
              <a:rPr lang="en-AT" smtClean="0"/>
              <a:t>‹#›</a:t>
            </a:fld>
            <a:endParaRPr lang="en-AT"/>
          </a:p>
        </p:txBody>
      </p:sp>
    </p:spTree>
    <p:extLst>
      <p:ext uri="{BB962C8B-B14F-4D97-AF65-F5344CB8AC3E}">
        <p14:creationId xmlns:p14="http://schemas.microsoft.com/office/powerpoint/2010/main" val="3843265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39890" y="1679998"/>
            <a:ext cx="5805682" cy="5879994"/>
          </a:xfrm>
        </p:spPr>
        <p:txBody>
          <a:bodyPr anchor="b"/>
          <a:lstStyle>
            <a:lvl1pPr>
              <a:defRPr sz="6300"/>
            </a:lvl1pPr>
          </a:lstStyle>
          <a:p>
            <a:r>
              <a:rPr lang="en-GB"/>
              <a:t>Click to edit Master title style</a:t>
            </a:r>
            <a:endParaRPr lang="en-US" dirty="0"/>
          </a:p>
        </p:txBody>
      </p:sp>
      <p:sp>
        <p:nvSpPr>
          <p:cNvPr id="3" name="Picture Placeholder 2"/>
          <p:cNvSpPr>
            <a:spLocks noGrp="1" noChangeAspect="1"/>
          </p:cNvSpPr>
          <p:nvPr>
            <p:ph type="pic" idx="1"/>
          </p:nvPr>
        </p:nvSpPr>
        <p:spPr>
          <a:xfrm>
            <a:off x="7652626" y="3628335"/>
            <a:ext cx="9112836" cy="17908316"/>
          </a:xfrm>
        </p:spPr>
        <p:txBody>
          <a:bodyPr anchor="t"/>
          <a:lstStyle>
            <a:lvl1pPr marL="0" indent="0">
              <a:buNone/>
              <a:defRPr sz="6300"/>
            </a:lvl1pPr>
            <a:lvl2pPr marL="900044" indent="0">
              <a:buNone/>
              <a:defRPr sz="5512"/>
            </a:lvl2pPr>
            <a:lvl3pPr marL="1800088" indent="0">
              <a:buNone/>
              <a:defRPr sz="4725"/>
            </a:lvl3pPr>
            <a:lvl4pPr marL="2700132" indent="0">
              <a:buNone/>
              <a:defRPr sz="3937"/>
            </a:lvl4pPr>
            <a:lvl5pPr marL="3600176" indent="0">
              <a:buNone/>
              <a:defRPr sz="3937"/>
            </a:lvl5pPr>
            <a:lvl6pPr marL="4500220" indent="0">
              <a:buNone/>
              <a:defRPr sz="3937"/>
            </a:lvl6pPr>
            <a:lvl7pPr marL="5400264" indent="0">
              <a:buNone/>
              <a:defRPr sz="3937"/>
            </a:lvl7pPr>
            <a:lvl8pPr marL="6300307" indent="0">
              <a:buNone/>
              <a:defRPr sz="3937"/>
            </a:lvl8pPr>
            <a:lvl9pPr marL="7200351" indent="0">
              <a:buNone/>
              <a:defRPr sz="3937"/>
            </a:lvl9pPr>
          </a:lstStyle>
          <a:p>
            <a:r>
              <a:rPr lang="en-GB"/>
              <a:t>Click icon to add picture</a:t>
            </a:r>
            <a:endParaRPr lang="en-US" dirty="0"/>
          </a:p>
        </p:txBody>
      </p:sp>
      <p:sp>
        <p:nvSpPr>
          <p:cNvPr id="4" name="Text Placeholder 3"/>
          <p:cNvSpPr>
            <a:spLocks noGrp="1"/>
          </p:cNvSpPr>
          <p:nvPr>
            <p:ph type="body" sz="half" idx="2"/>
          </p:nvPr>
        </p:nvSpPr>
        <p:spPr>
          <a:xfrm>
            <a:off x="1239890" y="7559993"/>
            <a:ext cx="5805682" cy="14005821"/>
          </a:xfrm>
        </p:spPr>
        <p:txBody>
          <a:bodyPr/>
          <a:lstStyle>
            <a:lvl1pPr marL="0" indent="0">
              <a:buNone/>
              <a:defRPr sz="3150"/>
            </a:lvl1pPr>
            <a:lvl2pPr marL="900044" indent="0">
              <a:buNone/>
              <a:defRPr sz="2756"/>
            </a:lvl2pPr>
            <a:lvl3pPr marL="1800088" indent="0">
              <a:buNone/>
              <a:defRPr sz="2362"/>
            </a:lvl3pPr>
            <a:lvl4pPr marL="2700132" indent="0">
              <a:buNone/>
              <a:defRPr sz="1969"/>
            </a:lvl4pPr>
            <a:lvl5pPr marL="3600176" indent="0">
              <a:buNone/>
              <a:defRPr sz="1969"/>
            </a:lvl5pPr>
            <a:lvl6pPr marL="4500220" indent="0">
              <a:buNone/>
              <a:defRPr sz="1969"/>
            </a:lvl6pPr>
            <a:lvl7pPr marL="5400264" indent="0">
              <a:buNone/>
              <a:defRPr sz="1969"/>
            </a:lvl7pPr>
            <a:lvl8pPr marL="6300307" indent="0">
              <a:buNone/>
              <a:defRPr sz="1969"/>
            </a:lvl8pPr>
            <a:lvl9pPr marL="7200351" indent="0">
              <a:buNone/>
              <a:defRPr sz="1969"/>
            </a:lvl9pPr>
          </a:lstStyle>
          <a:p>
            <a:pPr lvl="0"/>
            <a:r>
              <a:rPr lang="en-GB"/>
              <a:t>Click to edit Master text styles</a:t>
            </a:r>
          </a:p>
        </p:txBody>
      </p:sp>
      <p:sp>
        <p:nvSpPr>
          <p:cNvPr id="5" name="Date Placeholder 4"/>
          <p:cNvSpPr>
            <a:spLocks noGrp="1"/>
          </p:cNvSpPr>
          <p:nvPr>
            <p:ph type="dt" sz="half" idx="10"/>
          </p:nvPr>
        </p:nvSpPr>
        <p:spPr/>
        <p:txBody>
          <a:bodyPr/>
          <a:lstStyle/>
          <a:p>
            <a:fld id="{54B5EF71-3848-8048-B7D2-636D112955BB}" type="datetimeFigureOut">
              <a:rPr lang="en-AT" smtClean="0"/>
              <a:t>16.01.24</a:t>
            </a:fld>
            <a:endParaRPr lang="en-AT"/>
          </a:p>
        </p:txBody>
      </p:sp>
      <p:sp>
        <p:nvSpPr>
          <p:cNvPr id="6" name="Footer Placeholder 5"/>
          <p:cNvSpPr>
            <a:spLocks noGrp="1"/>
          </p:cNvSpPr>
          <p:nvPr>
            <p:ph type="ftr" sz="quarter" idx="11"/>
          </p:nvPr>
        </p:nvSpPr>
        <p:spPr/>
        <p:txBody>
          <a:bodyPr/>
          <a:lstStyle/>
          <a:p>
            <a:endParaRPr lang="en-AT"/>
          </a:p>
        </p:txBody>
      </p:sp>
      <p:sp>
        <p:nvSpPr>
          <p:cNvPr id="7" name="Slide Number Placeholder 6"/>
          <p:cNvSpPr>
            <a:spLocks noGrp="1"/>
          </p:cNvSpPr>
          <p:nvPr>
            <p:ph type="sldNum" sz="quarter" idx="12"/>
          </p:nvPr>
        </p:nvSpPr>
        <p:spPr/>
        <p:txBody>
          <a:bodyPr/>
          <a:lstStyle/>
          <a:p>
            <a:fld id="{654A64B2-BD92-0E4D-A161-6AC9FD398E4C}" type="slidenum">
              <a:rPr lang="en-AT" smtClean="0"/>
              <a:t>‹#›</a:t>
            </a:fld>
            <a:endParaRPr lang="en-AT"/>
          </a:p>
        </p:txBody>
      </p:sp>
    </p:spTree>
    <p:extLst>
      <p:ext uri="{BB962C8B-B14F-4D97-AF65-F5344CB8AC3E}">
        <p14:creationId xmlns:p14="http://schemas.microsoft.com/office/powerpoint/2010/main" val="30479334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37546" y="1341671"/>
            <a:ext cx="15525572" cy="4870830"/>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1237546" y="6708326"/>
            <a:ext cx="15525572" cy="15989153"/>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1237546" y="23356649"/>
            <a:ext cx="4050149" cy="1341665"/>
          </a:xfrm>
          <a:prstGeom prst="rect">
            <a:avLst/>
          </a:prstGeom>
        </p:spPr>
        <p:txBody>
          <a:bodyPr vert="horz" lIns="91440" tIns="45720" rIns="91440" bIns="45720" rtlCol="0" anchor="ctr"/>
          <a:lstStyle>
            <a:lvl1pPr algn="l">
              <a:defRPr sz="2362">
                <a:solidFill>
                  <a:schemeClr val="tx1">
                    <a:tint val="75000"/>
                  </a:schemeClr>
                </a:solidFill>
              </a:defRPr>
            </a:lvl1pPr>
          </a:lstStyle>
          <a:p>
            <a:fld id="{54B5EF71-3848-8048-B7D2-636D112955BB}" type="datetimeFigureOut">
              <a:rPr lang="en-AT" smtClean="0"/>
              <a:t>16.01.24</a:t>
            </a:fld>
            <a:endParaRPr lang="en-AT"/>
          </a:p>
        </p:txBody>
      </p:sp>
      <p:sp>
        <p:nvSpPr>
          <p:cNvPr id="5" name="Footer Placeholder 4"/>
          <p:cNvSpPr>
            <a:spLocks noGrp="1"/>
          </p:cNvSpPr>
          <p:nvPr>
            <p:ph type="ftr" sz="quarter" idx="3"/>
          </p:nvPr>
        </p:nvSpPr>
        <p:spPr>
          <a:xfrm>
            <a:off x="5962720" y="23356649"/>
            <a:ext cx="6075224" cy="1341665"/>
          </a:xfrm>
          <a:prstGeom prst="rect">
            <a:avLst/>
          </a:prstGeom>
        </p:spPr>
        <p:txBody>
          <a:bodyPr vert="horz" lIns="91440" tIns="45720" rIns="91440" bIns="45720" rtlCol="0" anchor="ctr"/>
          <a:lstStyle>
            <a:lvl1pPr algn="ctr">
              <a:defRPr sz="2362">
                <a:solidFill>
                  <a:schemeClr val="tx1">
                    <a:tint val="75000"/>
                  </a:schemeClr>
                </a:solidFill>
              </a:defRPr>
            </a:lvl1pPr>
          </a:lstStyle>
          <a:p>
            <a:endParaRPr lang="en-AT"/>
          </a:p>
        </p:txBody>
      </p:sp>
      <p:sp>
        <p:nvSpPr>
          <p:cNvPr id="6" name="Slide Number Placeholder 5"/>
          <p:cNvSpPr>
            <a:spLocks noGrp="1"/>
          </p:cNvSpPr>
          <p:nvPr>
            <p:ph type="sldNum" sz="quarter" idx="4"/>
          </p:nvPr>
        </p:nvSpPr>
        <p:spPr>
          <a:xfrm>
            <a:off x="12712968" y="23356649"/>
            <a:ext cx="4050149" cy="1341665"/>
          </a:xfrm>
          <a:prstGeom prst="rect">
            <a:avLst/>
          </a:prstGeom>
        </p:spPr>
        <p:txBody>
          <a:bodyPr vert="horz" lIns="91440" tIns="45720" rIns="91440" bIns="45720" rtlCol="0" anchor="ctr"/>
          <a:lstStyle>
            <a:lvl1pPr algn="r">
              <a:defRPr sz="2362">
                <a:solidFill>
                  <a:schemeClr val="tx1">
                    <a:tint val="75000"/>
                  </a:schemeClr>
                </a:solidFill>
              </a:defRPr>
            </a:lvl1pPr>
          </a:lstStyle>
          <a:p>
            <a:fld id="{654A64B2-BD92-0E4D-A161-6AC9FD398E4C}" type="slidenum">
              <a:rPr lang="en-AT" smtClean="0"/>
              <a:t>‹#›</a:t>
            </a:fld>
            <a:endParaRPr lang="en-AT"/>
          </a:p>
        </p:txBody>
      </p:sp>
    </p:spTree>
    <p:extLst>
      <p:ext uri="{BB962C8B-B14F-4D97-AF65-F5344CB8AC3E}">
        <p14:creationId xmlns:p14="http://schemas.microsoft.com/office/powerpoint/2010/main" val="3436590308"/>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l" defTabSz="1800088" rtl="0" eaLnBrk="1" latinLnBrk="0" hangingPunct="1">
        <a:lnSpc>
          <a:spcPct val="90000"/>
        </a:lnSpc>
        <a:spcBef>
          <a:spcPct val="0"/>
        </a:spcBef>
        <a:buNone/>
        <a:defRPr sz="8662" kern="1200">
          <a:solidFill>
            <a:schemeClr val="tx1"/>
          </a:solidFill>
          <a:latin typeface="+mj-lt"/>
          <a:ea typeface="+mj-ea"/>
          <a:cs typeface="+mj-cs"/>
        </a:defRPr>
      </a:lvl1pPr>
    </p:titleStyle>
    <p:bodyStyle>
      <a:lvl1pPr marL="450022" indent="-450022" algn="l" defTabSz="1800088" rtl="0" eaLnBrk="1" latinLnBrk="0" hangingPunct="1">
        <a:lnSpc>
          <a:spcPct val="90000"/>
        </a:lnSpc>
        <a:spcBef>
          <a:spcPts val="1969"/>
        </a:spcBef>
        <a:buFont typeface="Arial" panose="020B0604020202020204" pitchFamily="34" charset="0"/>
        <a:buChar char="•"/>
        <a:defRPr sz="5512" kern="1200">
          <a:solidFill>
            <a:schemeClr val="tx1"/>
          </a:solidFill>
          <a:latin typeface="+mn-lt"/>
          <a:ea typeface="+mn-ea"/>
          <a:cs typeface="+mn-cs"/>
        </a:defRPr>
      </a:lvl1pPr>
      <a:lvl2pPr marL="1350066" indent="-450022" algn="l" defTabSz="1800088" rtl="0" eaLnBrk="1" latinLnBrk="0" hangingPunct="1">
        <a:lnSpc>
          <a:spcPct val="90000"/>
        </a:lnSpc>
        <a:spcBef>
          <a:spcPts val="984"/>
        </a:spcBef>
        <a:buFont typeface="Arial" panose="020B0604020202020204" pitchFamily="34" charset="0"/>
        <a:buChar char="•"/>
        <a:defRPr sz="4725" kern="1200">
          <a:solidFill>
            <a:schemeClr val="tx1"/>
          </a:solidFill>
          <a:latin typeface="+mn-lt"/>
          <a:ea typeface="+mn-ea"/>
          <a:cs typeface="+mn-cs"/>
        </a:defRPr>
      </a:lvl2pPr>
      <a:lvl3pPr marL="2250110" indent="-450022" algn="l" defTabSz="1800088" rtl="0" eaLnBrk="1" latinLnBrk="0" hangingPunct="1">
        <a:lnSpc>
          <a:spcPct val="90000"/>
        </a:lnSpc>
        <a:spcBef>
          <a:spcPts val="984"/>
        </a:spcBef>
        <a:buFont typeface="Arial" panose="020B0604020202020204" pitchFamily="34" charset="0"/>
        <a:buChar char="•"/>
        <a:defRPr sz="3937" kern="1200">
          <a:solidFill>
            <a:schemeClr val="tx1"/>
          </a:solidFill>
          <a:latin typeface="+mn-lt"/>
          <a:ea typeface="+mn-ea"/>
          <a:cs typeface="+mn-cs"/>
        </a:defRPr>
      </a:lvl3pPr>
      <a:lvl4pPr marL="3150154" indent="-450022" algn="l" defTabSz="1800088" rtl="0" eaLnBrk="1" latinLnBrk="0" hangingPunct="1">
        <a:lnSpc>
          <a:spcPct val="90000"/>
        </a:lnSpc>
        <a:spcBef>
          <a:spcPts val="984"/>
        </a:spcBef>
        <a:buFont typeface="Arial" panose="020B0604020202020204" pitchFamily="34" charset="0"/>
        <a:buChar char="•"/>
        <a:defRPr sz="3543" kern="1200">
          <a:solidFill>
            <a:schemeClr val="tx1"/>
          </a:solidFill>
          <a:latin typeface="+mn-lt"/>
          <a:ea typeface="+mn-ea"/>
          <a:cs typeface="+mn-cs"/>
        </a:defRPr>
      </a:lvl4pPr>
      <a:lvl5pPr marL="4050198" indent="-450022" algn="l" defTabSz="1800088" rtl="0" eaLnBrk="1" latinLnBrk="0" hangingPunct="1">
        <a:lnSpc>
          <a:spcPct val="90000"/>
        </a:lnSpc>
        <a:spcBef>
          <a:spcPts val="984"/>
        </a:spcBef>
        <a:buFont typeface="Arial" panose="020B0604020202020204" pitchFamily="34" charset="0"/>
        <a:buChar char="•"/>
        <a:defRPr sz="3543" kern="1200">
          <a:solidFill>
            <a:schemeClr val="tx1"/>
          </a:solidFill>
          <a:latin typeface="+mn-lt"/>
          <a:ea typeface="+mn-ea"/>
          <a:cs typeface="+mn-cs"/>
        </a:defRPr>
      </a:lvl5pPr>
      <a:lvl6pPr marL="4950242" indent="-450022" algn="l" defTabSz="1800088" rtl="0" eaLnBrk="1" latinLnBrk="0" hangingPunct="1">
        <a:lnSpc>
          <a:spcPct val="90000"/>
        </a:lnSpc>
        <a:spcBef>
          <a:spcPts val="984"/>
        </a:spcBef>
        <a:buFont typeface="Arial" panose="020B0604020202020204" pitchFamily="34" charset="0"/>
        <a:buChar char="•"/>
        <a:defRPr sz="3543" kern="1200">
          <a:solidFill>
            <a:schemeClr val="tx1"/>
          </a:solidFill>
          <a:latin typeface="+mn-lt"/>
          <a:ea typeface="+mn-ea"/>
          <a:cs typeface="+mn-cs"/>
        </a:defRPr>
      </a:lvl6pPr>
      <a:lvl7pPr marL="5850285" indent="-450022" algn="l" defTabSz="1800088" rtl="0" eaLnBrk="1" latinLnBrk="0" hangingPunct="1">
        <a:lnSpc>
          <a:spcPct val="90000"/>
        </a:lnSpc>
        <a:spcBef>
          <a:spcPts val="984"/>
        </a:spcBef>
        <a:buFont typeface="Arial" panose="020B0604020202020204" pitchFamily="34" charset="0"/>
        <a:buChar char="•"/>
        <a:defRPr sz="3543" kern="1200">
          <a:solidFill>
            <a:schemeClr val="tx1"/>
          </a:solidFill>
          <a:latin typeface="+mn-lt"/>
          <a:ea typeface="+mn-ea"/>
          <a:cs typeface="+mn-cs"/>
        </a:defRPr>
      </a:lvl7pPr>
      <a:lvl8pPr marL="6750329" indent="-450022" algn="l" defTabSz="1800088" rtl="0" eaLnBrk="1" latinLnBrk="0" hangingPunct="1">
        <a:lnSpc>
          <a:spcPct val="90000"/>
        </a:lnSpc>
        <a:spcBef>
          <a:spcPts val="984"/>
        </a:spcBef>
        <a:buFont typeface="Arial" panose="020B0604020202020204" pitchFamily="34" charset="0"/>
        <a:buChar char="•"/>
        <a:defRPr sz="3543" kern="1200">
          <a:solidFill>
            <a:schemeClr val="tx1"/>
          </a:solidFill>
          <a:latin typeface="+mn-lt"/>
          <a:ea typeface="+mn-ea"/>
          <a:cs typeface="+mn-cs"/>
        </a:defRPr>
      </a:lvl8pPr>
      <a:lvl9pPr marL="7650373" indent="-450022" algn="l" defTabSz="1800088" rtl="0" eaLnBrk="1" latinLnBrk="0" hangingPunct="1">
        <a:lnSpc>
          <a:spcPct val="90000"/>
        </a:lnSpc>
        <a:spcBef>
          <a:spcPts val="984"/>
        </a:spcBef>
        <a:buFont typeface="Arial" panose="020B0604020202020204" pitchFamily="34" charset="0"/>
        <a:buChar char="•"/>
        <a:defRPr sz="3543" kern="1200">
          <a:solidFill>
            <a:schemeClr val="tx1"/>
          </a:solidFill>
          <a:latin typeface="+mn-lt"/>
          <a:ea typeface="+mn-ea"/>
          <a:cs typeface="+mn-cs"/>
        </a:defRPr>
      </a:lvl9pPr>
    </p:bodyStyle>
    <p:otherStyle>
      <a:defPPr>
        <a:defRPr lang="en-US"/>
      </a:defPPr>
      <a:lvl1pPr marL="0" algn="l" defTabSz="1800088" rtl="0" eaLnBrk="1" latinLnBrk="0" hangingPunct="1">
        <a:defRPr sz="3543" kern="1200">
          <a:solidFill>
            <a:schemeClr val="tx1"/>
          </a:solidFill>
          <a:latin typeface="+mn-lt"/>
          <a:ea typeface="+mn-ea"/>
          <a:cs typeface="+mn-cs"/>
        </a:defRPr>
      </a:lvl1pPr>
      <a:lvl2pPr marL="900044" algn="l" defTabSz="1800088" rtl="0" eaLnBrk="1" latinLnBrk="0" hangingPunct="1">
        <a:defRPr sz="3543" kern="1200">
          <a:solidFill>
            <a:schemeClr val="tx1"/>
          </a:solidFill>
          <a:latin typeface="+mn-lt"/>
          <a:ea typeface="+mn-ea"/>
          <a:cs typeface="+mn-cs"/>
        </a:defRPr>
      </a:lvl2pPr>
      <a:lvl3pPr marL="1800088" algn="l" defTabSz="1800088" rtl="0" eaLnBrk="1" latinLnBrk="0" hangingPunct="1">
        <a:defRPr sz="3543" kern="1200">
          <a:solidFill>
            <a:schemeClr val="tx1"/>
          </a:solidFill>
          <a:latin typeface="+mn-lt"/>
          <a:ea typeface="+mn-ea"/>
          <a:cs typeface="+mn-cs"/>
        </a:defRPr>
      </a:lvl3pPr>
      <a:lvl4pPr marL="2700132" algn="l" defTabSz="1800088" rtl="0" eaLnBrk="1" latinLnBrk="0" hangingPunct="1">
        <a:defRPr sz="3543" kern="1200">
          <a:solidFill>
            <a:schemeClr val="tx1"/>
          </a:solidFill>
          <a:latin typeface="+mn-lt"/>
          <a:ea typeface="+mn-ea"/>
          <a:cs typeface="+mn-cs"/>
        </a:defRPr>
      </a:lvl4pPr>
      <a:lvl5pPr marL="3600176" algn="l" defTabSz="1800088" rtl="0" eaLnBrk="1" latinLnBrk="0" hangingPunct="1">
        <a:defRPr sz="3543" kern="1200">
          <a:solidFill>
            <a:schemeClr val="tx1"/>
          </a:solidFill>
          <a:latin typeface="+mn-lt"/>
          <a:ea typeface="+mn-ea"/>
          <a:cs typeface="+mn-cs"/>
        </a:defRPr>
      </a:lvl5pPr>
      <a:lvl6pPr marL="4500220" algn="l" defTabSz="1800088" rtl="0" eaLnBrk="1" latinLnBrk="0" hangingPunct="1">
        <a:defRPr sz="3543" kern="1200">
          <a:solidFill>
            <a:schemeClr val="tx1"/>
          </a:solidFill>
          <a:latin typeface="+mn-lt"/>
          <a:ea typeface="+mn-ea"/>
          <a:cs typeface="+mn-cs"/>
        </a:defRPr>
      </a:lvl6pPr>
      <a:lvl7pPr marL="5400264" algn="l" defTabSz="1800088" rtl="0" eaLnBrk="1" latinLnBrk="0" hangingPunct="1">
        <a:defRPr sz="3543" kern="1200">
          <a:solidFill>
            <a:schemeClr val="tx1"/>
          </a:solidFill>
          <a:latin typeface="+mn-lt"/>
          <a:ea typeface="+mn-ea"/>
          <a:cs typeface="+mn-cs"/>
        </a:defRPr>
      </a:lvl7pPr>
      <a:lvl8pPr marL="6300307" algn="l" defTabSz="1800088" rtl="0" eaLnBrk="1" latinLnBrk="0" hangingPunct="1">
        <a:defRPr sz="3543" kern="1200">
          <a:solidFill>
            <a:schemeClr val="tx1"/>
          </a:solidFill>
          <a:latin typeface="+mn-lt"/>
          <a:ea typeface="+mn-ea"/>
          <a:cs typeface="+mn-cs"/>
        </a:defRPr>
      </a:lvl8pPr>
      <a:lvl9pPr marL="7200351" algn="l" defTabSz="1800088" rtl="0" eaLnBrk="1" latinLnBrk="0" hangingPunct="1">
        <a:defRPr sz="3543"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8" Type="http://schemas.openxmlformats.org/officeDocument/2006/relationships/image" Target="../media/image4.emf"/><Relationship Id="rId21" Type="http://schemas.openxmlformats.org/officeDocument/2006/relationships/image" Target="../media/image7.emf"/><Relationship Id="rId17" Type="http://schemas.openxmlformats.org/officeDocument/2006/relationships/image" Target="../media/image3.emf"/><Relationship Id="rId25" Type="http://schemas.openxmlformats.org/officeDocument/2006/relationships/image" Target="../media/image11.emf"/><Relationship Id="rId2" Type="http://schemas.openxmlformats.org/officeDocument/2006/relationships/customXml" Target="../ink/ink1.xml"/><Relationship Id="rId16" Type="http://schemas.openxmlformats.org/officeDocument/2006/relationships/image" Target="../media/image2.emf"/><Relationship Id="rId20" Type="http://schemas.openxmlformats.org/officeDocument/2006/relationships/image" Target="../media/image6.emf"/><Relationship Id="rId1" Type="http://schemas.openxmlformats.org/officeDocument/2006/relationships/slideLayout" Target="../slideLayouts/slideLayout1.xml"/><Relationship Id="rId24" Type="http://schemas.openxmlformats.org/officeDocument/2006/relationships/image" Target="../media/image10.emf"/><Relationship Id="rId15" Type="http://schemas.openxmlformats.org/officeDocument/2006/relationships/image" Target="../media/image1.emf"/><Relationship Id="rId23" Type="http://schemas.openxmlformats.org/officeDocument/2006/relationships/image" Target="../media/image9.emf"/><Relationship Id="rId19" Type="http://schemas.openxmlformats.org/officeDocument/2006/relationships/image" Target="../media/image5.emf"/><Relationship Id="rId14" Type="http://schemas.openxmlformats.org/officeDocument/2006/relationships/image" Target="../media/image12.png"/><Relationship Id="rId22" Type="http://schemas.openxmlformats.org/officeDocument/2006/relationships/image" Target="../media/image8.emf"/></Relationships>
</file>

<file path=ppt/slides/_rels/slide2.xml.rels><?xml version="1.0" encoding="UTF-8" standalone="yes"?>
<Relationships xmlns="http://schemas.openxmlformats.org/package/2006/relationships"><Relationship Id="rId8" Type="http://schemas.openxmlformats.org/officeDocument/2006/relationships/image" Target="../media/image18.emf"/><Relationship Id="rId3" Type="http://schemas.openxmlformats.org/officeDocument/2006/relationships/image" Target="../media/image13.emf"/><Relationship Id="rId7" Type="http://schemas.openxmlformats.org/officeDocument/2006/relationships/image" Target="../media/image17.emf"/><Relationship Id="rId2" Type="http://schemas.openxmlformats.org/officeDocument/2006/relationships/image" Target="../media/image12.emf"/><Relationship Id="rId1" Type="http://schemas.openxmlformats.org/officeDocument/2006/relationships/slideLayout" Target="../slideLayouts/slideLayout7.xml"/><Relationship Id="rId6" Type="http://schemas.openxmlformats.org/officeDocument/2006/relationships/image" Target="../media/image16.emf"/><Relationship Id="rId5" Type="http://schemas.openxmlformats.org/officeDocument/2006/relationships/image" Target="../media/image15.emf"/><Relationship Id="rId10" Type="http://schemas.openxmlformats.org/officeDocument/2006/relationships/image" Target="../media/image20.emf"/><Relationship Id="rId4" Type="http://schemas.openxmlformats.org/officeDocument/2006/relationships/image" Target="../media/image14.emf"/><Relationship Id="rId9" Type="http://schemas.openxmlformats.org/officeDocument/2006/relationships/image" Target="../media/image19.emf"/></Relationships>
</file>

<file path=ppt/slides/_rels/slide3.xml.rels><?xml version="1.0" encoding="UTF-8" standalone="yes"?>
<Relationships xmlns="http://schemas.openxmlformats.org/package/2006/relationships"><Relationship Id="rId8" Type="http://schemas.openxmlformats.org/officeDocument/2006/relationships/image" Target="../media/image19.emf"/><Relationship Id="rId3" Type="http://schemas.openxmlformats.org/officeDocument/2006/relationships/image" Target="../media/image12.emf"/><Relationship Id="rId7" Type="http://schemas.openxmlformats.org/officeDocument/2006/relationships/image" Target="../media/image17.emf"/><Relationship Id="rId2" Type="http://schemas.openxmlformats.org/officeDocument/2006/relationships/image" Target="../media/image8.emf"/><Relationship Id="rId1" Type="http://schemas.openxmlformats.org/officeDocument/2006/relationships/slideLayout" Target="../slideLayouts/slideLayout7.xml"/><Relationship Id="rId6" Type="http://schemas.openxmlformats.org/officeDocument/2006/relationships/image" Target="../media/image16.emf"/><Relationship Id="rId5" Type="http://schemas.openxmlformats.org/officeDocument/2006/relationships/image" Target="../media/image15.emf"/><Relationship Id="rId4" Type="http://schemas.openxmlformats.org/officeDocument/2006/relationships/image" Target="../media/image13.emf"/></Relationships>
</file>

<file path=ppt/slides/_rels/slide4.xml.rels><?xml version="1.0" encoding="UTF-8" standalone="yes"?>
<Relationships xmlns="http://schemas.openxmlformats.org/package/2006/relationships"><Relationship Id="rId26" Type="http://schemas.openxmlformats.org/officeDocument/2006/relationships/customXml" Target="../ink/ink13.xml"/><Relationship Id="rId21" Type="http://schemas.openxmlformats.org/officeDocument/2006/relationships/customXml" Target="../ink/ink8.xml"/><Relationship Id="rId34" Type="http://schemas.openxmlformats.org/officeDocument/2006/relationships/customXml" Target="../ink/ink17.xml"/><Relationship Id="rId42" Type="http://schemas.openxmlformats.org/officeDocument/2006/relationships/customXml" Target="../ink/ink21.xml"/><Relationship Id="rId47" Type="http://schemas.openxmlformats.org/officeDocument/2006/relationships/image" Target="../media/image44.png"/><Relationship Id="rId50" Type="http://schemas.openxmlformats.org/officeDocument/2006/relationships/customXml" Target="../ink/ink25.xml"/><Relationship Id="rId55" Type="http://schemas.openxmlformats.org/officeDocument/2006/relationships/image" Target="../media/image48.png"/><Relationship Id="rId63" Type="http://schemas.openxmlformats.org/officeDocument/2006/relationships/customXml" Target="../ink/ink34.xml"/><Relationship Id="rId7" Type="http://schemas.openxmlformats.org/officeDocument/2006/relationships/image" Target="../media/image26.emf"/><Relationship Id="rId2" Type="http://schemas.openxmlformats.org/officeDocument/2006/relationships/image" Target="../media/image21.emf"/><Relationship Id="rId16" Type="http://schemas.openxmlformats.org/officeDocument/2006/relationships/image" Target="../media/image31.png"/><Relationship Id="rId29" Type="http://schemas.openxmlformats.org/officeDocument/2006/relationships/image" Target="../media/image35.png"/><Relationship Id="rId11" Type="http://schemas.openxmlformats.org/officeDocument/2006/relationships/customXml" Target="../ink/ink3.xml"/><Relationship Id="rId24" Type="http://schemas.openxmlformats.org/officeDocument/2006/relationships/customXml" Target="../ink/ink11.xml"/><Relationship Id="rId32" Type="http://schemas.openxmlformats.org/officeDocument/2006/relationships/customXml" Target="../ink/ink16.xml"/><Relationship Id="rId37" Type="http://schemas.openxmlformats.org/officeDocument/2006/relationships/image" Target="../media/image39.png"/><Relationship Id="rId40" Type="http://schemas.openxmlformats.org/officeDocument/2006/relationships/customXml" Target="../ink/ink20.xml"/><Relationship Id="rId45" Type="http://schemas.openxmlformats.org/officeDocument/2006/relationships/image" Target="../media/image43.png"/><Relationship Id="rId53" Type="http://schemas.openxmlformats.org/officeDocument/2006/relationships/image" Target="../media/image47.png"/><Relationship Id="rId58" Type="http://schemas.openxmlformats.org/officeDocument/2006/relationships/customXml" Target="../ink/ink30.xml"/><Relationship Id="rId66" Type="http://schemas.openxmlformats.org/officeDocument/2006/relationships/customXml" Target="../ink/ink36.xml"/><Relationship Id="rId5" Type="http://schemas.openxmlformats.org/officeDocument/2006/relationships/image" Target="../media/image24.emf"/><Relationship Id="rId61" Type="http://schemas.openxmlformats.org/officeDocument/2006/relationships/customXml" Target="../ink/ink33.xml"/><Relationship Id="rId19" Type="http://schemas.openxmlformats.org/officeDocument/2006/relationships/customXml" Target="../ink/ink7.xml"/><Relationship Id="rId14" Type="http://schemas.openxmlformats.org/officeDocument/2006/relationships/image" Target="../media/image30.png"/><Relationship Id="rId22" Type="http://schemas.openxmlformats.org/officeDocument/2006/relationships/customXml" Target="../ink/ink9.xml"/><Relationship Id="rId27" Type="http://schemas.openxmlformats.org/officeDocument/2006/relationships/image" Target="../media/image34.png"/><Relationship Id="rId30" Type="http://schemas.openxmlformats.org/officeDocument/2006/relationships/customXml" Target="../ink/ink15.xml"/><Relationship Id="rId35" Type="http://schemas.openxmlformats.org/officeDocument/2006/relationships/image" Target="../media/image38.png"/><Relationship Id="rId43" Type="http://schemas.openxmlformats.org/officeDocument/2006/relationships/image" Target="../media/image42.png"/><Relationship Id="rId48" Type="http://schemas.openxmlformats.org/officeDocument/2006/relationships/customXml" Target="../ink/ink24.xml"/><Relationship Id="rId56" Type="http://schemas.openxmlformats.org/officeDocument/2006/relationships/customXml" Target="../ink/ink28.xml"/><Relationship Id="rId64" Type="http://schemas.openxmlformats.org/officeDocument/2006/relationships/image" Target="../media/image50.png"/><Relationship Id="rId8" Type="http://schemas.openxmlformats.org/officeDocument/2006/relationships/image" Target="../media/image27.png"/><Relationship Id="rId51" Type="http://schemas.openxmlformats.org/officeDocument/2006/relationships/image" Target="../media/image46.png"/><Relationship Id="rId3" Type="http://schemas.openxmlformats.org/officeDocument/2006/relationships/image" Target="../media/image22.emf"/><Relationship Id="rId12" Type="http://schemas.openxmlformats.org/officeDocument/2006/relationships/image" Target="../media/image29.png"/><Relationship Id="rId17" Type="http://schemas.openxmlformats.org/officeDocument/2006/relationships/customXml" Target="../ink/ink6.xml"/><Relationship Id="rId25" Type="http://schemas.openxmlformats.org/officeDocument/2006/relationships/customXml" Target="../ink/ink12.xml"/><Relationship Id="rId33" Type="http://schemas.openxmlformats.org/officeDocument/2006/relationships/image" Target="../media/image37.png"/><Relationship Id="rId38" Type="http://schemas.openxmlformats.org/officeDocument/2006/relationships/customXml" Target="../ink/ink19.xml"/><Relationship Id="rId46" Type="http://schemas.openxmlformats.org/officeDocument/2006/relationships/customXml" Target="../ink/ink23.xml"/><Relationship Id="rId59" Type="http://schemas.openxmlformats.org/officeDocument/2006/relationships/customXml" Target="../ink/ink31.xml"/><Relationship Id="rId67" Type="http://schemas.openxmlformats.org/officeDocument/2006/relationships/image" Target="../media/image51.png"/><Relationship Id="rId20" Type="http://schemas.openxmlformats.org/officeDocument/2006/relationships/image" Target="../media/image33.png"/><Relationship Id="rId41" Type="http://schemas.openxmlformats.org/officeDocument/2006/relationships/image" Target="../media/image41.png"/><Relationship Id="rId54" Type="http://schemas.openxmlformats.org/officeDocument/2006/relationships/customXml" Target="../ink/ink27.xml"/><Relationship Id="rId62" Type="http://schemas.openxmlformats.org/officeDocument/2006/relationships/image" Target="../media/image49.png"/><Relationship Id="rId1" Type="http://schemas.openxmlformats.org/officeDocument/2006/relationships/slideLayout" Target="../slideLayouts/slideLayout7.xml"/><Relationship Id="rId6" Type="http://schemas.openxmlformats.org/officeDocument/2006/relationships/image" Target="../media/image25.emf"/><Relationship Id="rId15" Type="http://schemas.openxmlformats.org/officeDocument/2006/relationships/customXml" Target="../ink/ink5.xml"/><Relationship Id="rId23" Type="http://schemas.openxmlformats.org/officeDocument/2006/relationships/customXml" Target="../ink/ink10.xml"/><Relationship Id="rId28" Type="http://schemas.openxmlformats.org/officeDocument/2006/relationships/customXml" Target="../ink/ink14.xml"/><Relationship Id="rId36" Type="http://schemas.openxmlformats.org/officeDocument/2006/relationships/customXml" Target="../ink/ink18.xml"/><Relationship Id="rId49" Type="http://schemas.openxmlformats.org/officeDocument/2006/relationships/image" Target="../media/image45.png"/><Relationship Id="rId57" Type="http://schemas.openxmlformats.org/officeDocument/2006/relationships/customXml" Target="../ink/ink29.xml"/><Relationship Id="rId10" Type="http://schemas.openxmlformats.org/officeDocument/2006/relationships/image" Target="../media/image28.png"/><Relationship Id="rId31" Type="http://schemas.openxmlformats.org/officeDocument/2006/relationships/image" Target="../media/image36.png"/><Relationship Id="rId44" Type="http://schemas.openxmlformats.org/officeDocument/2006/relationships/customXml" Target="../ink/ink22.xml"/><Relationship Id="rId52" Type="http://schemas.openxmlformats.org/officeDocument/2006/relationships/customXml" Target="../ink/ink26.xml"/><Relationship Id="rId60" Type="http://schemas.openxmlformats.org/officeDocument/2006/relationships/customXml" Target="../ink/ink32.xml"/><Relationship Id="rId65" Type="http://schemas.openxmlformats.org/officeDocument/2006/relationships/customXml" Target="../ink/ink35.xml"/><Relationship Id="rId4" Type="http://schemas.openxmlformats.org/officeDocument/2006/relationships/image" Target="../media/image23.emf"/><Relationship Id="rId9" Type="http://schemas.openxmlformats.org/officeDocument/2006/relationships/customXml" Target="../ink/ink2.xml"/><Relationship Id="rId13" Type="http://schemas.openxmlformats.org/officeDocument/2006/relationships/customXml" Target="../ink/ink4.xml"/><Relationship Id="rId18" Type="http://schemas.openxmlformats.org/officeDocument/2006/relationships/image" Target="../media/image32.png"/><Relationship Id="rId39" Type="http://schemas.openxmlformats.org/officeDocument/2006/relationships/image" Target="../media/image40.png"/></Relationships>
</file>

<file path=ppt/slides/_rels/slide5.xml.rels><?xml version="1.0" encoding="UTF-8" standalone="yes"?>
<Relationships xmlns="http://schemas.openxmlformats.org/package/2006/relationships"><Relationship Id="rId13" Type="http://schemas.openxmlformats.org/officeDocument/2006/relationships/image" Target="../media/image60.png"/><Relationship Id="rId26" Type="http://schemas.openxmlformats.org/officeDocument/2006/relationships/customXml" Target="../ink/ink40.xml"/><Relationship Id="rId39" Type="http://schemas.openxmlformats.org/officeDocument/2006/relationships/image" Target="../media/image73.png"/><Relationship Id="rId21" Type="http://schemas.openxmlformats.org/officeDocument/2006/relationships/image" Target="../media/image64.png"/><Relationship Id="rId34" Type="http://schemas.openxmlformats.org/officeDocument/2006/relationships/customXml" Target="../ink/ink44.xml"/><Relationship Id="rId42" Type="http://schemas.openxmlformats.org/officeDocument/2006/relationships/customXml" Target="../ink/ink48.xml"/><Relationship Id="rId47" Type="http://schemas.openxmlformats.org/officeDocument/2006/relationships/image" Target="../media/image77.png"/><Relationship Id="rId50" Type="http://schemas.openxmlformats.org/officeDocument/2006/relationships/customXml" Target="../ink/ink52.xml"/><Relationship Id="rId7" Type="http://schemas.openxmlformats.org/officeDocument/2006/relationships/image" Target="../media/image54.png"/><Relationship Id="rId2" Type="http://schemas.openxmlformats.org/officeDocument/2006/relationships/image" Target="../media/image28.emf"/><Relationship Id="rId29" Type="http://schemas.openxmlformats.org/officeDocument/2006/relationships/image" Target="../media/image68.png"/><Relationship Id="rId1" Type="http://schemas.openxmlformats.org/officeDocument/2006/relationships/slideLayout" Target="../slideLayouts/slideLayout7.xml"/><Relationship Id="rId6" Type="http://schemas.openxmlformats.org/officeDocument/2006/relationships/image" Target="../media/image53.png"/><Relationship Id="rId11" Type="http://schemas.openxmlformats.org/officeDocument/2006/relationships/image" Target="../media/image58.emf"/><Relationship Id="rId24" Type="http://schemas.openxmlformats.org/officeDocument/2006/relationships/customXml" Target="../ink/ink39.xml"/><Relationship Id="rId32" Type="http://schemas.openxmlformats.org/officeDocument/2006/relationships/customXml" Target="../ink/ink43.xml"/><Relationship Id="rId37" Type="http://schemas.openxmlformats.org/officeDocument/2006/relationships/image" Target="../media/image72.png"/><Relationship Id="rId40" Type="http://schemas.openxmlformats.org/officeDocument/2006/relationships/customXml" Target="../ink/ink47.xml"/><Relationship Id="rId45" Type="http://schemas.openxmlformats.org/officeDocument/2006/relationships/image" Target="../media/image76.png"/><Relationship Id="rId53" Type="http://schemas.openxmlformats.org/officeDocument/2006/relationships/image" Target="../media/image80.png"/><Relationship Id="rId5" Type="http://schemas.openxmlformats.org/officeDocument/2006/relationships/image" Target="../media/image52.png"/><Relationship Id="rId23" Type="http://schemas.openxmlformats.org/officeDocument/2006/relationships/image" Target="../media/image65.png"/><Relationship Id="rId28" Type="http://schemas.openxmlformats.org/officeDocument/2006/relationships/customXml" Target="../ink/ink41.xml"/><Relationship Id="rId36" Type="http://schemas.openxmlformats.org/officeDocument/2006/relationships/customXml" Target="../ink/ink45.xml"/><Relationship Id="rId49" Type="http://schemas.openxmlformats.org/officeDocument/2006/relationships/image" Target="../media/image78.png"/><Relationship Id="rId10" Type="http://schemas.openxmlformats.org/officeDocument/2006/relationships/image" Target="../media/image57.emf"/><Relationship Id="rId31" Type="http://schemas.openxmlformats.org/officeDocument/2006/relationships/image" Target="../media/image69.png"/><Relationship Id="rId44" Type="http://schemas.openxmlformats.org/officeDocument/2006/relationships/customXml" Target="../ink/ink49.xml"/><Relationship Id="rId52" Type="http://schemas.openxmlformats.org/officeDocument/2006/relationships/customXml" Target="../ink/ink53.xml"/><Relationship Id="rId4" Type="http://schemas.openxmlformats.org/officeDocument/2006/relationships/image" Target="../media/image30.emf"/><Relationship Id="rId9" Type="http://schemas.openxmlformats.org/officeDocument/2006/relationships/image" Target="../media/image56.emf"/><Relationship Id="rId14" Type="http://schemas.openxmlformats.org/officeDocument/2006/relationships/customXml" Target="../ink/ink37.xml"/><Relationship Id="rId22" Type="http://schemas.openxmlformats.org/officeDocument/2006/relationships/customXml" Target="../ink/ink38.xml"/><Relationship Id="rId27" Type="http://schemas.openxmlformats.org/officeDocument/2006/relationships/image" Target="../media/image67.png"/><Relationship Id="rId30" Type="http://schemas.openxmlformats.org/officeDocument/2006/relationships/customXml" Target="../ink/ink42.xml"/><Relationship Id="rId35" Type="http://schemas.openxmlformats.org/officeDocument/2006/relationships/image" Target="../media/image71.png"/><Relationship Id="rId43" Type="http://schemas.openxmlformats.org/officeDocument/2006/relationships/image" Target="../media/image75.png"/><Relationship Id="rId48" Type="http://schemas.openxmlformats.org/officeDocument/2006/relationships/customXml" Target="../ink/ink51.xml"/><Relationship Id="rId8" Type="http://schemas.openxmlformats.org/officeDocument/2006/relationships/image" Target="../media/image55.emf"/><Relationship Id="rId51" Type="http://schemas.openxmlformats.org/officeDocument/2006/relationships/image" Target="../media/image79.png"/><Relationship Id="rId3" Type="http://schemas.openxmlformats.org/officeDocument/2006/relationships/image" Target="../media/image29.emf"/><Relationship Id="rId12" Type="http://schemas.openxmlformats.org/officeDocument/2006/relationships/image" Target="../media/image59.png"/><Relationship Id="rId25" Type="http://schemas.openxmlformats.org/officeDocument/2006/relationships/image" Target="../media/image66.png"/><Relationship Id="rId33" Type="http://schemas.openxmlformats.org/officeDocument/2006/relationships/image" Target="../media/image70.png"/><Relationship Id="rId38" Type="http://schemas.openxmlformats.org/officeDocument/2006/relationships/customXml" Target="../ink/ink46.xml"/><Relationship Id="rId46" Type="http://schemas.openxmlformats.org/officeDocument/2006/relationships/customXml" Target="../ink/ink50.xml"/><Relationship Id="rId41" Type="http://schemas.openxmlformats.org/officeDocument/2006/relationships/image" Target="../media/image74.png"/></Relationships>
</file>

<file path=ppt/slides/_rels/slide6.xml.rels><?xml version="1.0" encoding="UTF-8" standalone="yes"?>
<Relationships xmlns="http://schemas.openxmlformats.org/package/2006/relationships"><Relationship Id="rId8" Type="http://schemas.openxmlformats.org/officeDocument/2006/relationships/image" Target="../media/image81.png"/><Relationship Id="rId13" Type="http://schemas.openxmlformats.org/officeDocument/2006/relationships/image" Target="../media/image86.emf"/><Relationship Id="rId3" Type="http://schemas.openxmlformats.org/officeDocument/2006/relationships/image" Target="../media/image62.emf"/><Relationship Id="rId7" Type="http://schemas.openxmlformats.org/officeDocument/2006/relationships/image" Target="../media/image66.emf"/><Relationship Id="rId12" Type="http://schemas.openxmlformats.org/officeDocument/2006/relationships/image" Target="../media/image85.emf"/><Relationship Id="rId2" Type="http://schemas.openxmlformats.org/officeDocument/2006/relationships/image" Target="../media/image61.emf"/><Relationship Id="rId1" Type="http://schemas.openxmlformats.org/officeDocument/2006/relationships/slideLayout" Target="../slideLayouts/slideLayout7.xml"/><Relationship Id="rId6" Type="http://schemas.openxmlformats.org/officeDocument/2006/relationships/image" Target="../media/image65.emf"/><Relationship Id="rId11" Type="http://schemas.openxmlformats.org/officeDocument/2006/relationships/image" Target="../media/image84.emf"/><Relationship Id="rId5" Type="http://schemas.openxmlformats.org/officeDocument/2006/relationships/image" Target="../media/image64.emf"/><Relationship Id="rId15" Type="http://schemas.openxmlformats.org/officeDocument/2006/relationships/image" Target="../media/image88.emf"/><Relationship Id="rId10" Type="http://schemas.openxmlformats.org/officeDocument/2006/relationships/image" Target="../media/image83.emf"/><Relationship Id="rId4" Type="http://schemas.openxmlformats.org/officeDocument/2006/relationships/image" Target="../media/image63.emf"/><Relationship Id="rId9" Type="http://schemas.openxmlformats.org/officeDocument/2006/relationships/image" Target="../media/image82.emf"/><Relationship Id="rId14" Type="http://schemas.openxmlformats.org/officeDocument/2006/relationships/image" Target="../media/image87.emf"/></Relationships>
</file>

<file path=ppt/slides/_rels/slide7.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customXml" Target="../ink/ink59.xml"/><Relationship Id="rId18" Type="http://schemas.openxmlformats.org/officeDocument/2006/relationships/image" Target="../media/image23.png"/><Relationship Id="rId3" Type="http://schemas.openxmlformats.org/officeDocument/2006/relationships/customXml" Target="../ink/ink54.xml"/><Relationship Id="rId7" Type="http://schemas.openxmlformats.org/officeDocument/2006/relationships/customXml" Target="../ink/ink56.xml"/><Relationship Id="rId12" Type="http://schemas.openxmlformats.org/officeDocument/2006/relationships/image" Target="../media/image210.png"/><Relationship Id="rId17" Type="http://schemas.openxmlformats.org/officeDocument/2006/relationships/customXml" Target="../ink/ink61.xml"/><Relationship Id="rId2" Type="http://schemas.openxmlformats.org/officeDocument/2006/relationships/image" Target="../media/image89.png"/><Relationship Id="rId16"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18.png"/><Relationship Id="rId11" Type="http://schemas.openxmlformats.org/officeDocument/2006/relationships/customXml" Target="../ink/ink58.xml"/><Relationship Id="rId5" Type="http://schemas.openxmlformats.org/officeDocument/2006/relationships/customXml" Target="../ink/ink55.xml"/><Relationship Id="rId15" Type="http://schemas.openxmlformats.org/officeDocument/2006/relationships/customXml" Target="../ink/ink60.xml"/><Relationship Id="rId10" Type="http://schemas.openxmlformats.org/officeDocument/2006/relationships/image" Target="../media/image20.png"/><Relationship Id="rId4" Type="http://schemas.openxmlformats.org/officeDocument/2006/relationships/image" Target="../media/image17.png"/><Relationship Id="rId9" Type="http://schemas.openxmlformats.org/officeDocument/2006/relationships/customXml" Target="../ink/ink57.xml"/><Relationship Id="rId14" Type="http://schemas.openxmlformats.org/officeDocument/2006/relationships/image" Target="../media/image12.png"/></Relationships>
</file>

<file path=ppt/slides/_rels/slide8.xml.rels><?xml version="1.0" encoding="UTF-8" standalone="yes"?>
<Relationships xmlns="http://schemas.openxmlformats.org/package/2006/relationships"><Relationship Id="rId8" Type="http://schemas.openxmlformats.org/officeDocument/2006/relationships/image" Target="../media/image96.emf"/><Relationship Id="rId3" Type="http://schemas.openxmlformats.org/officeDocument/2006/relationships/image" Target="../media/image91.emf"/><Relationship Id="rId7" Type="http://schemas.openxmlformats.org/officeDocument/2006/relationships/image" Target="../media/image95.emf"/><Relationship Id="rId2" Type="http://schemas.openxmlformats.org/officeDocument/2006/relationships/image" Target="../media/image90.emf"/><Relationship Id="rId1" Type="http://schemas.openxmlformats.org/officeDocument/2006/relationships/slideLayout" Target="../slideLayouts/slideLayout7.xml"/><Relationship Id="rId6" Type="http://schemas.openxmlformats.org/officeDocument/2006/relationships/image" Target="../media/image94.emf"/><Relationship Id="rId11" Type="http://schemas.openxmlformats.org/officeDocument/2006/relationships/image" Target="../media/image99.emf"/><Relationship Id="rId5" Type="http://schemas.openxmlformats.org/officeDocument/2006/relationships/image" Target="../media/image93.emf"/><Relationship Id="rId10" Type="http://schemas.openxmlformats.org/officeDocument/2006/relationships/image" Target="../media/image98.emf"/><Relationship Id="rId4" Type="http://schemas.openxmlformats.org/officeDocument/2006/relationships/image" Target="../media/image92.emf"/><Relationship Id="rId9" Type="http://schemas.openxmlformats.org/officeDocument/2006/relationships/image" Target="../media/image97.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87" name="Ink 86">
                <a:extLst>
                  <a:ext uri="{FF2B5EF4-FFF2-40B4-BE49-F238E27FC236}">
                    <a16:creationId xmlns:a16="http://schemas.microsoft.com/office/drawing/2014/main" id="{BA6556F9-DA80-76A0-9EB6-0AC3D6C50E5A}"/>
                  </a:ext>
                </a:extLst>
              </p14:cNvPr>
              <p14:cNvContentPartPr/>
              <p14:nvPr/>
            </p14:nvContentPartPr>
            <p14:xfrm>
              <a:off x="-3425657" y="5415531"/>
              <a:ext cx="360" cy="360"/>
            </p14:xfrm>
          </p:contentPart>
        </mc:Choice>
        <mc:Fallback xmlns="">
          <p:pic>
            <p:nvPicPr>
              <p:cNvPr id="87" name="Ink 86">
                <a:extLst>
                  <a:ext uri="{FF2B5EF4-FFF2-40B4-BE49-F238E27FC236}">
                    <a16:creationId xmlns:a16="http://schemas.microsoft.com/office/drawing/2014/main" id="{BA6556F9-DA80-76A0-9EB6-0AC3D6C50E5A}"/>
                  </a:ext>
                </a:extLst>
              </p:cNvPr>
              <p:cNvPicPr/>
              <p:nvPr/>
            </p:nvPicPr>
            <p:blipFill>
              <a:blip r:embed="rId14"/>
              <a:stretch>
                <a:fillRect/>
              </a:stretch>
            </p:blipFill>
            <p:spPr>
              <a:xfrm>
                <a:off x="-3443657" y="5397531"/>
                <a:ext cx="36000" cy="36000"/>
              </a:xfrm>
              <a:prstGeom prst="rect">
                <a:avLst/>
              </a:prstGeom>
            </p:spPr>
          </p:pic>
        </mc:Fallback>
      </mc:AlternateContent>
      <p:pic>
        <p:nvPicPr>
          <p:cNvPr id="13" name="Picture 12">
            <a:extLst>
              <a:ext uri="{FF2B5EF4-FFF2-40B4-BE49-F238E27FC236}">
                <a16:creationId xmlns:a16="http://schemas.microsoft.com/office/drawing/2014/main" id="{987ABEB2-7068-F90E-9429-65CB2A30977D}"/>
              </a:ext>
            </a:extLst>
          </p:cNvPr>
          <p:cNvPicPr>
            <a:picLocks noChangeAspect="1"/>
          </p:cNvPicPr>
          <p:nvPr/>
        </p:nvPicPr>
        <p:blipFill>
          <a:blip r:embed="rId15"/>
          <a:stretch>
            <a:fillRect/>
          </a:stretch>
        </p:blipFill>
        <p:spPr>
          <a:xfrm>
            <a:off x="8602341" y="7938653"/>
            <a:ext cx="4203702" cy="4203702"/>
          </a:xfrm>
          <a:prstGeom prst="rect">
            <a:avLst/>
          </a:prstGeom>
        </p:spPr>
      </p:pic>
      <p:pic>
        <p:nvPicPr>
          <p:cNvPr id="15" name="Picture 14">
            <a:extLst>
              <a:ext uri="{FF2B5EF4-FFF2-40B4-BE49-F238E27FC236}">
                <a16:creationId xmlns:a16="http://schemas.microsoft.com/office/drawing/2014/main" id="{EEE98E68-F19D-DDE2-7FB9-DC155E9DC33D}"/>
              </a:ext>
            </a:extLst>
          </p:cNvPr>
          <p:cNvPicPr>
            <a:picLocks noChangeAspect="1"/>
          </p:cNvPicPr>
          <p:nvPr/>
        </p:nvPicPr>
        <p:blipFill>
          <a:blip r:embed="rId16"/>
          <a:stretch>
            <a:fillRect/>
          </a:stretch>
        </p:blipFill>
        <p:spPr>
          <a:xfrm>
            <a:off x="8580872" y="3754608"/>
            <a:ext cx="4203701" cy="4203701"/>
          </a:xfrm>
          <a:prstGeom prst="rect">
            <a:avLst/>
          </a:prstGeom>
        </p:spPr>
      </p:pic>
      <p:pic>
        <p:nvPicPr>
          <p:cNvPr id="3" name="Picture 2">
            <a:extLst>
              <a:ext uri="{FF2B5EF4-FFF2-40B4-BE49-F238E27FC236}">
                <a16:creationId xmlns:a16="http://schemas.microsoft.com/office/drawing/2014/main" id="{6AA540D4-4A1B-619B-BBAC-E722D18D0B8E}"/>
              </a:ext>
            </a:extLst>
          </p:cNvPr>
          <p:cNvPicPr>
            <a:picLocks noChangeAspect="1"/>
          </p:cNvPicPr>
          <p:nvPr/>
        </p:nvPicPr>
        <p:blipFill>
          <a:blip r:embed="rId17"/>
          <a:stretch>
            <a:fillRect/>
          </a:stretch>
        </p:blipFill>
        <p:spPr>
          <a:xfrm>
            <a:off x="-15098" y="7943814"/>
            <a:ext cx="4203700" cy="4203700"/>
          </a:xfrm>
          <a:prstGeom prst="rect">
            <a:avLst/>
          </a:prstGeom>
        </p:spPr>
      </p:pic>
      <p:pic>
        <p:nvPicPr>
          <p:cNvPr id="5" name="Picture 4">
            <a:extLst>
              <a:ext uri="{FF2B5EF4-FFF2-40B4-BE49-F238E27FC236}">
                <a16:creationId xmlns:a16="http://schemas.microsoft.com/office/drawing/2014/main" id="{9D7C19A0-3F1A-50BC-5CBA-7D5415481204}"/>
              </a:ext>
            </a:extLst>
          </p:cNvPr>
          <p:cNvPicPr>
            <a:picLocks noChangeAspect="1"/>
          </p:cNvPicPr>
          <p:nvPr/>
        </p:nvPicPr>
        <p:blipFill>
          <a:blip r:embed="rId18"/>
          <a:stretch>
            <a:fillRect/>
          </a:stretch>
        </p:blipFill>
        <p:spPr>
          <a:xfrm>
            <a:off x="-7629" y="3740114"/>
            <a:ext cx="4203700" cy="4203700"/>
          </a:xfrm>
          <a:prstGeom prst="rect">
            <a:avLst/>
          </a:prstGeom>
        </p:spPr>
      </p:pic>
      <p:pic>
        <p:nvPicPr>
          <p:cNvPr id="7" name="Picture 6">
            <a:extLst>
              <a:ext uri="{FF2B5EF4-FFF2-40B4-BE49-F238E27FC236}">
                <a16:creationId xmlns:a16="http://schemas.microsoft.com/office/drawing/2014/main" id="{73BB33C4-4BDE-3E24-6DE0-FB6629D2ECAA}"/>
              </a:ext>
            </a:extLst>
          </p:cNvPr>
          <p:cNvPicPr>
            <a:picLocks noChangeAspect="1"/>
          </p:cNvPicPr>
          <p:nvPr/>
        </p:nvPicPr>
        <p:blipFill>
          <a:blip r:embed="rId19"/>
          <a:stretch>
            <a:fillRect/>
          </a:stretch>
        </p:blipFill>
        <p:spPr>
          <a:xfrm>
            <a:off x="10064772" y="97008"/>
            <a:ext cx="2743200" cy="3657600"/>
          </a:xfrm>
          <a:prstGeom prst="rect">
            <a:avLst/>
          </a:prstGeom>
        </p:spPr>
      </p:pic>
      <p:pic>
        <p:nvPicPr>
          <p:cNvPr id="17" name="Picture 16">
            <a:extLst>
              <a:ext uri="{FF2B5EF4-FFF2-40B4-BE49-F238E27FC236}">
                <a16:creationId xmlns:a16="http://schemas.microsoft.com/office/drawing/2014/main" id="{9CD54D1B-99F9-4DD9-4572-D0C7B8B1172A}"/>
              </a:ext>
            </a:extLst>
          </p:cNvPr>
          <p:cNvPicPr>
            <a:picLocks noChangeAspect="1"/>
          </p:cNvPicPr>
          <p:nvPr/>
        </p:nvPicPr>
        <p:blipFill>
          <a:blip r:embed="rId20"/>
          <a:stretch>
            <a:fillRect/>
          </a:stretch>
        </p:blipFill>
        <p:spPr>
          <a:xfrm>
            <a:off x="6372" y="90292"/>
            <a:ext cx="4572000" cy="3657600"/>
          </a:xfrm>
          <a:prstGeom prst="rect">
            <a:avLst/>
          </a:prstGeom>
          <a:ln>
            <a:noFill/>
          </a:ln>
        </p:spPr>
      </p:pic>
      <p:pic>
        <p:nvPicPr>
          <p:cNvPr id="29" name="Picture 28">
            <a:extLst>
              <a:ext uri="{FF2B5EF4-FFF2-40B4-BE49-F238E27FC236}">
                <a16:creationId xmlns:a16="http://schemas.microsoft.com/office/drawing/2014/main" id="{DD381578-4385-D4A7-9959-A33949F5C2D7}"/>
              </a:ext>
            </a:extLst>
          </p:cNvPr>
          <p:cNvPicPr>
            <a:picLocks noChangeAspect="1"/>
          </p:cNvPicPr>
          <p:nvPr/>
        </p:nvPicPr>
        <p:blipFill>
          <a:blip r:embed="rId21"/>
          <a:stretch>
            <a:fillRect/>
          </a:stretch>
        </p:blipFill>
        <p:spPr>
          <a:xfrm>
            <a:off x="2866504" y="88737"/>
            <a:ext cx="1828800" cy="1828800"/>
          </a:xfrm>
          <a:prstGeom prst="rect">
            <a:avLst/>
          </a:prstGeom>
        </p:spPr>
      </p:pic>
      <p:pic>
        <p:nvPicPr>
          <p:cNvPr id="45" name="Picture 44">
            <a:extLst>
              <a:ext uri="{FF2B5EF4-FFF2-40B4-BE49-F238E27FC236}">
                <a16:creationId xmlns:a16="http://schemas.microsoft.com/office/drawing/2014/main" id="{430DE2E6-3A97-5436-F8F9-5ACF66F6D749}"/>
              </a:ext>
            </a:extLst>
          </p:cNvPr>
          <p:cNvPicPr>
            <a:picLocks noChangeAspect="1"/>
          </p:cNvPicPr>
          <p:nvPr/>
        </p:nvPicPr>
        <p:blipFill>
          <a:blip r:embed="rId22"/>
          <a:stretch>
            <a:fillRect/>
          </a:stretch>
        </p:blipFill>
        <p:spPr>
          <a:xfrm>
            <a:off x="4578372" y="91847"/>
            <a:ext cx="5486400" cy="3657600"/>
          </a:xfrm>
          <a:prstGeom prst="rect">
            <a:avLst/>
          </a:prstGeom>
        </p:spPr>
      </p:pic>
      <p:pic>
        <p:nvPicPr>
          <p:cNvPr id="80" name="Picture 79">
            <a:extLst>
              <a:ext uri="{FF2B5EF4-FFF2-40B4-BE49-F238E27FC236}">
                <a16:creationId xmlns:a16="http://schemas.microsoft.com/office/drawing/2014/main" id="{361A34F0-E53A-A4A4-3AC0-7CAD9B2800C9}"/>
              </a:ext>
            </a:extLst>
          </p:cNvPr>
          <p:cNvPicPr>
            <a:picLocks noChangeAspect="1"/>
          </p:cNvPicPr>
          <p:nvPr/>
        </p:nvPicPr>
        <p:blipFill>
          <a:blip r:embed="rId23"/>
          <a:stretch>
            <a:fillRect/>
          </a:stretch>
        </p:blipFill>
        <p:spPr>
          <a:xfrm>
            <a:off x="4284214" y="7946926"/>
            <a:ext cx="4203700" cy="4203700"/>
          </a:xfrm>
          <a:prstGeom prst="rect">
            <a:avLst/>
          </a:prstGeom>
        </p:spPr>
      </p:pic>
      <p:pic>
        <p:nvPicPr>
          <p:cNvPr id="82" name="Picture 81">
            <a:extLst>
              <a:ext uri="{FF2B5EF4-FFF2-40B4-BE49-F238E27FC236}">
                <a16:creationId xmlns:a16="http://schemas.microsoft.com/office/drawing/2014/main" id="{22D8484D-4746-F079-F9AC-8AF8EBB90C2F}"/>
              </a:ext>
            </a:extLst>
          </p:cNvPr>
          <p:cNvPicPr>
            <a:picLocks noChangeAspect="1"/>
          </p:cNvPicPr>
          <p:nvPr/>
        </p:nvPicPr>
        <p:blipFill>
          <a:blip r:embed="rId24"/>
          <a:stretch>
            <a:fillRect/>
          </a:stretch>
        </p:blipFill>
        <p:spPr>
          <a:xfrm>
            <a:off x="4284214" y="3746336"/>
            <a:ext cx="4203700" cy="4203700"/>
          </a:xfrm>
          <a:prstGeom prst="rect">
            <a:avLst/>
          </a:prstGeom>
        </p:spPr>
      </p:pic>
      <p:pic>
        <p:nvPicPr>
          <p:cNvPr id="78" name="Picture 77">
            <a:extLst>
              <a:ext uri="{FF2B5EF4-FFF2-40B4-BE49-F238E27FC236}">
                <a16:creationId xmlns:a16="http://schemas.microsoft.com/office/drawing/2014/main" id="{57D22B6C-3275-C5B6-9533-A53AA6DCBAA8}"/>
              </a:ext>
            </a:extLst>
          </p:cNvPr>
          <p:cNvPicPr>
            <a:picLocks noChangeAspect="1"/>
          </p:cNvPicPr>
          <p:nvPr/>
        </p:nvPicPr>
        <p:blipFill rotWithShape="1">
          <a:blip r:embed="rId25"/>
          <a:srcRect l="66564" t="38257" b="37128"/>
          <a:stretch/>
        </p:blipFill>
        <p:spPr>
          <a:xfrm>
            <a:off x="3508274" y="7389909"/>
            <a:ext cx="2140195" cy="1125417"/>
          </a:xfrm>
          <a:prstGeom prst="rect">
            <a:avLst/>
          </a:prstGeom>
        </p:spPr>
      </p:pic>
      <p:sp>
        <p:nvSpPr>
          <p:cNvPr id="63" name="TextBox 62">
            <a:extLst>
              <a:ext uri="{FF2B5EF4-FFF2-40B4-BE49-F238E27FC236}">
                <a16:creationId xmlns:a16="http://schemas.microsoft.com/office/drawing/2014/main" id="{FC6B2D7B-0CDA-202D-17E1-C2FCAAEECB8F}"/>
              </a:ext>
            </a:extLst>
          </p:cNvPr>
          <p:cNvSpPr txBox="1"/>
          <p:nvPr/>
        </p:nvSpPr>
        <p:spPr>
          <a:xfrm>
            <a:off x="3990300" y="5494244"/>
            <a:ext cx="439544" cy="707886"/>
          </a:xfrm>
          <a:prstGeom prst="rect">
            <a:avLst/>
          </a:prstGeom>
          <a:noFill/>
        </p:spPr>
        <p:txBody>
          <a:bodyPr wrap="none" rtlCol="0">
            <a:spAutoFit/>
          </a:bodyPr>
          <a:lstStyle/>
          <a:p>
            <a:r>
              <a:rPr lang="en-AT" sz="4000" dirty="0"/>
              <a:t>=</a:t>
            </a:r>
          </a:p>
        </p:txBody>
      </p:sp>
      <p:sp>
        <p:nvSpPr>
          <p:cNvPr id="64" name="TextBox 63">
            <a:extLst>
              <a:ext uri="{FF2B5EF4-FFF2-40B4-BE49-F238E27FC236}">
                <a16:creationId xmlns:a16="http://schemas.microsoft.com/office/drawing/2014/main" id="{FEEA200C-45DC-B846-8798-2CA46385871B}"/>
              </a:ext>
            </a:extLst>
          </p:cNvPr>
          <p:cNvSpPr txBox="1"/>
          <p:nvPr/>
        </p:nvSpPr>
        <p:spPr>
          <a:xfrm>
            <a:off x="3979999" y="9703106"/>
            <a:ext cx="439544" cy="707886"/>
          </a:xfrm>
          <a:prstGeom prst="rect">
            <a:avLst/>
          </a:prstGeom>
          <a:noFill/>
        </p:spPr>
        <p:txBody>
          <a:bodyPr wrap="none" rtlCol="0">
            <a:spAutoFit/>
          </a:bodyPr>
          <a:lstStyle/>
          <a:p>
            <a:r>
              <a:rPr lang="en-AT" sz="4000" dirty="0"/>
              <a:t>=</a:t>
            </a:r>
          </a:p>
        </p:txBody>
      </p:sp>
      <p:sp>
        <p:nvSpPr>
          <p:cNvPr id="65" name="TextBox 64">
            <a:extLst>
              <a:ext uri="{FF2B5EF4-FFF2-40B4-BE49-F238E27FC236}">
                <a16:creationId xmlns:a16="http://schemas.microsoft.com/office/drawing/2014/main" id="{DE5853E5-2A4B-EBBE-AF5F-0B3C71DA353A}"/>
              </a:ext>
            </a:extLst>
          </p:cNvPr>
          <p:cNvSpPr txBox="1"/>
          <p:nvPr/>
        </p:nvSpPr>
        <p:spPr>
          <a:xfrm>
            <a:off x="8119858" y="5491132"/>
            <a:ext cx="439544" cy="707886"/>
          </a:xfrm>
          <a:prstGeom prst="rect">
            <a:avLst/>
          </a:prstGeom>
          <a:noFill/>
        </p:spPr>
        <p:txBody>
          <a:bodyPr wrap="none" rtlCol="0">
            <a:spAutoFit/>
          </a:bodyPr>
          <a:lstStyle/>
          <a:p>
            <a:r>
              <a:rPr lang="en-AT" sz="4000" dirty="0"/>
              <a:t>+</a:t>
            </a:r>
          </a:p>
        </p:txBody>
      </p:sp>
      <p:sp>
        <p:nvSpPr>
          <p:cNvPr id="66" name="TextBox 65">
            <a:extLst>
              <a:ext uri="{FF2B5EF4-FFF2-40B4-BE49-F238E27FC236}">
                <a16:creationId xmlns:a16="http://schemas.microsoft.com/office/drawing/2014/main" id="{D9FA784D-BB24-58ED-CB7E-F479C2389B82}"/>
              </a:ext>
            </a:extLst>
          </p:cNvPr>
          <p:cNvSpPr txBox="1"/>
          <p:nvPr/>
        </p:nvSpPr>
        <p:spPr>
          <a:xfrm>
            <a:off x="8119858" y="9703106"/>
            <a:ext cx="439544" cy="707886"/>
          </a:xfrm>
          <a:prstGeom prst="rect">
            <a:avLst/>
          </a:prstGeom>
          <a:noFill/>
        </p:spPr>
        <p:txBody>
          <a:bodyPr wrap="none" rtlCol="0">
            <a:spAutoFit/>
          </a:bodyPr>
          <a:lstStyle/>
          <a:p>
            <a:r>
              <a:rPr lang="en-AT" sz="4000" dirty="0"/>
              <a:t>+</a:t>
            </a:r>
          </a:p>
        </p:txBody>
      </p:sp>
      <p:sp>
        <p:nvSpPr>
          <p:cNvPr id="4" name="TextBox 3">
            <a:extLst>
              <a:ext uri="{FF2B5EF4-FFF2-40B4-BE49-F238E27FC236}">
                <a16:creationId xmlns:a16="http://schemas.microsoft.com/office/drawing/2014/main" id="{F1847CDC-EE33-D57F-2E7C-F143588A113F}"/>
              </a:ext>
            </a:extLst>
          </p:cNvPr>
          <p:cNvSpPr txBox="1"/>
          <p:nvPr/>
        </p:nvSpPr>
        <p:spPr>
          <a:xfrm>
            <a:off x="-23395" y="0"/>
            <a:ext cx="340158" cy="400110"/>
          </a:xfrm>
          <a:prstGeom prst="rect">
            <a:avLst/>
          </a:prstGeom>
          <a:noFill/>
        </p:spPr>
        <p:txBody>
          <a:bodyPr wrap="none" rtlCol="0">
            <a:spAutoFit/>
          </a:bodyPr>
          <a:lstStyle/>
          <a:p>
            <a:r>
              <a:rPr lang="en-AT" sz="2000" b="1" dirty="0"/>
              <a:t>A</a:t>
            </a:r>
          </a:p>
        </p:txBody>
      </p:sp>
      <p:sp>
        <p:nvSpPr>
          <p:cNvPr id="6" name="TextBox 5">
            <a:extLst>
              <a:ext uri="{FF2B5EF4-FFF2-40B4-BE49-F238E27FC236}">
                <a16:creationId xmlns:a16="http://schemas.microsoft.com/office/drawing/2014/main" id="{03DAEDA3-AFCC-17C1-B9AE-24B0A97CCBF0}"/>
              </a:ext>
            </a:extLst>
          </p:cNvPr>
          <p:cNvSpPr txBox="1"/>
          <p:nvPr/>
        </p:nvSpPr>
        <p:spPr>
          <a:xfrm>
            <a:off x="4574348" y="0"/>
            <a:ext cx="328936" cy="400110"/>
          </a:xfrm>
          <a:prstGeom prst="rect">
            <a:avLst/>
          </a:prstGeom>
          <a:noFill/>
        </p:spPr>
        <p:txBody>
          <a:bodyPr wrap="none" rtlCol="0">
            <a:spAutoFit/>
          </a:bodyPr>
          <a:lstStyle/>
          <a:p>
            <a:r>
              <a:rPr lang="en-AT" sz="2000" b="1" dirty="0"/>
              <a:t>B</a:t>
            </a:r>
          </a:p>
        </p:txBody>
      </p:sp>
      <p:sp>
        <p:nvSpPr>
          <p:cNvPr id="8" name="TextBox 7">
            <a:extLst>
              <a:ext uri="{FF2B5EF4-FFF2-40B4-BE49-F238E27FC236}">
                <a16:creationId xmlns:a16="http://schemas.microsoft.com/office/drawing/2014/main" id="{9FD341DD-828C-127E-3633-703D7BA17BB7}"/>
              </a:ext>
            </a:extLst>
          </p:cNvPr>
          <p:cNvSpPr txBox="1"/>
          <p:nvPr/>
        </p:nvSpPr>
        <p:spPr>
          <a:xfrm>
            <a:off x="9943816" y="0"/>
            <a:ext cx="320922" cy="400110"/>
          </a:xfrm>
          <a:prstGeom prst="rect">
            <a:avLst/>
          </a:prstGeom>
          <a:noFill/>
        </p:spPr>
        <p:txBody>
          <a:bodyPr wrap="none" rtlCol="0">
            <a:spAutoFit/>
          </a:bodyPr>
          <a:lstStyle/>
          <a:p>
            <a:r>
              <a:rPr lang="en-AT" sz="2000" b="1" dirty="0"/>
              <a:t>C</a:t>
            </a:r>
          </a:p>
        </p:txBody>
      </p:sp>
      <p:sp>
        <p:nvSpPr>
          <p:cNvPr id="9" name="TextBox 8">
            <a:extLst>
              <a:ext uri="{FF2B5EF4-FFF2-40B4-BE49-F238E27FC236}">
                <a16:creationId xmlns:a16="http://schemas.microsoft.com/office/drawing/2014/main" id="{5EB82B5A-CDA3-85C2-9E78-FA757700373D}"/>
              </a:ext>
            </a:extLst>
          </p:cNvPr>
          <p:cNvSpPr txBox="1"/>
          <p:nvPr/>
        </p:nvSpPr>
        <p:spPr>
          <a:xfrm>
            <a:off x="6372" y="3762387"/>
            <a:ext cx="346570" cy="400110"/>
          </a:xfrm>
          <a:prstGeom prst="rect">
            <a:avLst/>
          </a:prstGeom>
          <a:noFill/>
        </p:spPr>
        <p:txBody>
          <a:bodyPr wrap="none" rtlCol="0">
            <a:spAutoFit/>
          </a:bodyPr>
          <a:lstStyle/>
          <a:p>
            <a:r>
              <a:rPr lang="en-AT" sz="2000" b="1" dirty="0"/>
              <a:t>D</a:t>
            </a:r>
          </a:p>
        </p:txBody>
      </p:sp>
      <p:sp>
        <p:nvSpPr>
          <p:cNvPr id="10" name="TextBox 9">
            <a:extLst>
              <a:ext uri="{FF2B5EF4-FFF2-40B4-BE49-F238E27FC236}">
                <a16:creationId xmlns:a16="http://schemas.microsoft.com/office/drawing/2014/main" id="{B86AD3D4-F657-7E02-58E0-5424DA0D6E4C}"/>
              </a:ext>
            </a:extLst>
          </p:cNvPr>
          <p:cNvSpPr txBox="1"/>
          <p:nvPr/>
        </p:nvSpPr>
        <p:spPr>
          <a:xfrm>
            <a:off x="-19617" y="7958309"/>
            <a:ext cx="309700" cy="400110"/>
          </a:xfrm>
          <a:prstGeom prst="rect">
            <a:avLst/>
          </a:prstGeom>
          <a:noFill/>
        </p:spPr>
        <p:txBody>
          <a:bodyPr wrap="none" rtlCol="0">
            <a:spAutoFit/>
          </a:bodyPr>
          <a:lstStyle/>
          <a:p>
            <a:r>
              <a:rPr lang="en-AT" sz="2000" b="1" dirty="0"/>
              <a:t>E</a:t>
            </a:r>
          </a:p>
        </p:txBody>
      </p:sp>
      <p:sp>
        <p:nvSpPr>
          <p:cNvPr id="12" name="TextBox 11">
            <a:extLst>
              <a:ext uri="{FF2B5EF4-FFF2-40B4-BE49-F238E27FC236}">
                <a16:creationId xmlns:a16="http://schemas.microsoft.com/office/drawing/2014/main" id="{170BD4CC-76C6-3601-989A-1E24BB634330}"/>
              </a:ext>
            </a:extLst>
          </p:cNvPr>
          <p:cNvSpPr txBox="1"/>
          <p:nvPr/>
        </p:nvSpPr>
        <p:spPr>
          <a:xfrm>
            <a:off x="865456" y="12770332"/>
            <a:ext cx="14508804" cy="8402300"/>
          </a:xfrm>
          <a:prstGeom prst="rect">
            <a:avLst/>
          </a:prstGeom>
          <a:noFill/>
        </p:spPr>
        <p:txBody>
          <a:bodyPr wrap="square">
            <a:spAutoFit/>
          </a:bodyPr>
          <a:lstStyle/>
          <a:p>
            <a:r>
              <a:rPr lang="en-AT" dirty="0"/>
              <a:t>Figure: Transposable Elements in Single-Event Structural Variants</a:t>
            </a:r>
          </a:p>
          <a:p>
            <a:r>
              <a:rPr lang="en-AT" dirty="0"/>
              <a:t>A. Distribution of TE content in seSVs based on their frequency of presence. Normalization is done relative to the number of seSVs that contain at least some TE content. The pie chart shows the distribution of the absolute number of seSV categories.</a:t>
            </a:r>
          </a:p>
          <a:p>
            <a:r>
              <a:rPr lang="en-AT" dirty="0"/>
              <a:t>Supplementary Figure2 - A. Distribution of absolute numbers of seSVs across different TE content categories, based on their frequency of presence.</a:t>
            </a:r>
          </a:p>
          <a:p>
            <a:r>
              <a:rPr lang="en-AT" dirty="0"/>
              <a:t>Supplementary Figure2 - B. Length distribution of seSVs in different TE content categories. The "complete TE" category shows a noticeable increase of SVs at around 5kbp in length. A similar trend can be observed in the "contains complete" and "contains fragment" categories, suggesting that TE annotations should likely be corrected. The distribution of "no TE" seSVs also shows a slight increase in abundance at 5kbp, implying the presence of new, unknown TEs.</a:t>
            </a:r>
          </a:p>
          <a:p>
            <a:endParaRPr lang="en-AT" dirty="0"/>
          </a:p>
          <a:p>
            <a:r>
              <a:rPr lang="en-AT" dirty="0"/>
              <a:t>B. Uneven distribution of TE families' presence in seSVs of different TE content categories.</a:t>
            </a:r>
          </a:p>
          <a:p>
            <a:r>
              <a:rPr lang="en-AT" dirty="0"/>
              <a:t>Values are normalized by rows; only values higher than 0.2 are shown, transparency reflect the fraction (the higher the value, the darker the color).</a:t>
            </a:r>
          </a:p>
          <a:p>
            <a:r>
              <a:rPr lang="en-AT" dirty="0"/>
              <a:t>Grey horizontal bars reflect the absolute number of seSVs for each family.</a:t>
            </a:r>
          </a:p>
          <a:p>
            <a:r>
              <a:rPr lang="en-AT" dirty="0"/>
              <a:t>Supplementary Figure2 C-F. Normalized distributions of TE-family content in SVs according to the frequency of presence for each category of TE content. These distributions are visually different.</a:t>
            </a:r>
          </a:p>
          <a:p>
            <a:r>
              <a:rPr lang="en-AT" dirty="0"/>
              <a:t>Supplementary Figure2 G. To support that that distributions in [C-F] are different, all columns in these subplots were taken as observations, and the PCA plot was constructed. The first principal component described the difference between categories of TE content based on their TE-family content, supporting the difference in TE-family content in seSVs from different TE-categories.</a:t>
            </a:r>
          </a:p>
          <a:p>
            <a:endParaRPr lang="en-AT" dirty="0"/>
          </a:p>
          <a:p>
            <a:r>
              <a:rPr lang="en-AT" dirty="0"/>
              <a:t>C. Non-uniqueness of seSV in different TE content categories. "In graph" category meants that the SV was connected to any other SV by the nextendess relation. Almost all seSV which are "complete TE" were connected by come other SV, however around 75% of seSVs without TE content were unique.</a:t>
            </a:r>
          </a:p>
          <a:p>
            <a:r>
              <a:rPr lang="en-AT" dirty="0"/>
              <a:t>Supplementary Figure3 A. Scheme of idea, how graph of nestedness was constructe.</a:t>
            </a:r>
          </a:p>
          <a:p>
            <a:endParaRPr lang="en-AT" dirty="0"/>
          </a:p>
          <a:p>
            <a:endParaRPr lang="en-AT" dirty="0"/>
          </a:p>
          <a:p>
            <a:r>
              <a:rPr lang="en-AT" dirty="0"/>
              <a:t>D. Graph illustrating the nestedness of seSVs, considering only SEs with non-zero TE content. Similarity threshold 0.85.</a:t>
            </a:r>
          </a:p>
          <a:p>
            <a:r>
              <a:rPr lang="en-AT" dirty="0"/>
              <a:t>Each node represents a set of mutually nested SVs. The size reflects the relative number of SVs in the node.</a:t>
            </a:r>
          </a:p>
          <a:p>
            <a:r>
              <a:rPr lang="en-AT" dirty="0"/>
              <a:t>This graph has one large connected component and numerous smaller ones. The decomposition is displayed as a sum of the largest connected component with a cloud of the remaining components shown on the right-hand side of the equality sign. </a:t>
            </a:r>
          </a:p>
          <a:p>
            <a:r>
              <a:rPr lang="en-AT" dirty="0"/>
              <a:t>Supplementary Figure2 B-D. Example of a small commented component.</a:t>
            </a:r>
          </a:p>
          <a:p>
            <a:endParaRPr lang="en-AT" dirty="0"/>
          </a:p>
          <a:p>
            <a:r>
              <a:rPr lang="en-AT" dirty="0"/>
              <a:t>E. The same graph as in [D], but colored by TE families.</a:t>
            </a:r>
          </a:p>
        </p:txBody>
      </p:sp>
    </p:spTree>
    <p:extLst>
      <p:ext uri="{BB962C8B-B14F-4D97-AF65-F5344CB8AC3E}">
        <p14:creationId xmlns:p14="http://schemas.microsoft.com/office/powerpoint/2010/main" val="31141006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08ADC91-0644-D46A-D734-F6809B347472}"/>
              </a:ext>
            </a:extLst>
          </p:cNvPr>
          <p:cNvPicPr>
            <a:picLocks noChangeAspect="1"/>
          </p:cNvPicPr>
          <p:nvPr/>
        </p:nvPicPr>
        <p:blipFill>
          <a:blip r:embed="rId2"/>
          <a:stretch>
            <a:fillRect/>
          </a:stretch>
        </p:blipFill>
        <p:spPr>
          <a:xfrm>
            <a:off x="8376885" y="5101237"/>
            <a:ext cx="4572000" cy="3657600"/>
          </a:xfrm>
          <a:prstGeom prst="rect">
            <a:avLst/>
          </a:prstGeom>
        </p:spPr>
      </p:pic>
      <p:pic>
        <p:nvPicPr>
          <p:cNvPr id="9" name="Picture 8">
            <a:extLst>
              <a:ext uri="{FF2B5EF4-FFF2-40B4-BE49-F238E27FC236}">
                <a16:creationId xmlns:a16="http://schemas.microsoft.com/office/drawing/2014/main" id="{DCA4F71B-867A-A5C9-69C1-511B9CCEA3EA}"/>
              </a:ext>
            </a:extLst>
          </p:cNvPr>
          <p:cNvPicPr>
            <a:picLocks noChangeAspect="1"/>
          </p:cNvPicPr>
          <p:nvPr/>
        </p:nvPicPr>
        <p:blipFill>
          <a:blip r:embed="rId3"/>
          <a:stretch>
            <a:fillRect/>
          </a:stretch>
        </p:blipFill>
        <p:spPr>
          <a:xfrm>
            <a:off x="8376885" y="1436154"/>
            <a:ext cx="4572000" cy="3657600"/>
          </a:xfrm>
          <a:prstGeom prst="rect">
            <a:avLst/>
          </a:prstGeom>
        </p:spPr>
      </p:pic>
      <p:pic>
        <p:nvPicPr>
          <p:cNvPr id="25" name="Picture 24">
            <a:extLst>
              <a:ext uri="{FF2B5EF4-FFF2-40B4-BE49-F238E27FC236}">
                <a16:creationId xmlns:a16="http://schemas.microsoft.com/office/drawing/2014/main" id="{AB4F9B02-5988-3CE1-0F75-D545E5184131}"/>
              </a:ext>
            </a:extLst>
          </p:cNvPr>
          <p:cNvPicPr>
            <a:picLocks noChangeAspect="1"/>
          </p:cNvPicPr>
          <p:nvPr/>
        </p:nvPicPr>
        <p:blipFill>
          <a:blip r:embed="rId4"/>
          <a:stretch>
            <a:fillRect/>
          </a:stretch>
        </p:blipFill>
        <p:spPr>
          <a:xfrm>
            <a:off x="4719285" y="1427106"/>
            <a:ext cx="3657600" cy="3657600"/>
          </a:xfrm>
          <a:prstGeom prst="rect">
            <a:avLst/>
          </a:prstGeom>
        </p:spPr>
      </p:pic>
      <p:pic>
        <p:nvPicPr>
          <p:cNvPr id="5" name="Picture 4">
            <a:extLst>
              <a:ext uri="{FF2B5EF4-FFF2-40B4-BE49-F238E27FC236}">
                <a16:creationId xmlns:a16="http://schemas.microsoft.com/office/drawing/2014/main" id="{2BBF8FFE-A2B4-2999-1CAB-77C012577B49}"/>
              </a:ext>
            </a:extLst>
          </p:cNvPr>
          <p:cNvPicPr>
            <a:picLocks noChangeAspect="1"/>
          </p:cNvPicPr>
          <p:nvPr/>
        </p:nvPicPr>
        <p:blipFill>
          <a:blip r:embed="rId5"/>
          <a:stretch>
            <a:fillRect/>
          </a:stretch>
        </p:blipFill>
        <p:spPr>
          <a:xfrm>
            <a:off x="7595" y="5083140"/>
            <a:ext cx="4572000" cy="3657600"/>
          </a:xfrm>
          <a:prstGeom prst="rect">
            <a:avLst/>
          </a:prstGeom>
        </p:spPr>
      </p:pic>
      <p:pic>
        <p:nvPicPr>
          <p:cNvPr id="7" name="Picture 6">
            <a:extLst>
              <a:ext uri="{FF2B5EF4-FFF2-40B4-BE49-F238E27FC236}">
                <a16:creationId xmlns:a16="http://schemas.microsoft.com/office/drawing/2014/main" id="{C77D82E0-93C6-D293-AA6D-0B69ED8A731A}"/>
              </a:ext>
            </a:extLst>
          </p:cNvPr>
          <p:cNvPicPr>
            <a:picLocks noChangeAspect="1"/>
          </p:cNvPicPr>
          <p:nvPr/>
        </p:nvPicPr>
        <p:blipFill rotWithShape="1">
          <a:blip r:embed="rId6"/>
          <a:srcRect r="24726"/>
          <a:stretch/>
        </p:blipFill>
        <p:spPr>
          <a:xfrm>
            <a:off x="4589359" y="5086271"/>
            <a:ext cx="3441524" cy="3657600"/>
          </a:xfrm>
          <a:prstGeom prst="rect">
            <a:avLst/>
          </a:prstGeom>
        </p:spPr>
      </p:pic>
      <p:pic>
        <p:nvPicPr>
          <p:cNvPr id="2" name="Picture 1">
            <a:extLst>
              <a:ext uri="{FF2B5EF4-FFF2-40B4-BE49-F238E27FC236}">
                <a16:creationId xmlns:a16="http://schemas.microsoft.com/office/drawing/2014/main" id="{58151452-B552-1FE7-AE15-5B736856E8C6}"/>
              </a:ext>
            </a:extLst>
          </p:cNvPr>
          <p:cNvPicPr>
            <a:picLocks noChangeAspect="1"/>
          </p:cNvPicPr>
          <p:nvPr/>
        </p:nvPicPr>
        <p:blipFill>
          <a:blip r:embed="rId7"/>
          <a:stretch>
            <a:fillRect/>
          </a:stretch>
        </p:blipFill>
        <p:spPr>
          <a:xfrm>
            <a:off x="234105" y="8930995"/>
            <a:ext cx="3657600" cy="3657600"/>
          </a:xfrm>
          <a:prstGeom prst="rect">
            <a:avLst/>
          </a:prstGeom>
        </p:spPr>
      </p:pic>
      <p:pic>
        <p:nvPicPr>
          <p:cNvPr id="10" name="Picture 9">
            <a:extLst>
              <a:ext uri="{FF2B5EF4-FFF2-40B4-BE49-F238E27FC236}">
                <a16:creationId xmlns:a16="http://schemas.microsoft.com/office/drawing/2014/main" id="{29234808-E1AE-60E5-9791-4526EB45F479}"/>
              </a:ext>
            </a:extLst>
          </p:cNvPr>
          <p:cNvPicPr>
            <a:picLocks noChangeAspect="1"/>
          </p:cNvPicPr>
          <p:nvPr/>
        </p:nvPicPr>
        <p:blipFill>
          <a:blip r:embed="rId8"/>
          <a:stretch>
            <a:fillRect/>
          </a:stretch>
        </p:blipFill>
        <p:spPr>
          <a:xfrm>
            <a:off x="4789911" y="8942387"/>
            <a:ext cx="3657600" cy="3657600"/>
          </a:xfrm>
          <a:prstGeom prst="rect">
            <a:avLst/>
          </a:prstGeom>
        </p:spPr>
      </p:pic>
      <p:pic>
        <p:nvPicPr>
          <p:cNvPr id="13" name="Picture 12">
            <a:extLst>
              <a:ext uri="{FF2B5EF4-FFF2-40B4-BE49-F238E27FC236}">
                <a16:creationId xmlns:a16="http://schemas.microsoft.com/office/drawing/2014/main" id="{8166AF87-9DD7-45B6-F01C-9DD36C1656A9}"/>
              </a:ext>
            </a:extLst>
          </p:cNvPr>
          <p:cNvPicPr>
            <a:picLocks noChangeAspect="1"/>
          </p:cNvPicPr>
          <p:nvPr/>
        </p:nvPicPr>
        <p:blipFill>
          <a:blip r:embed="rId9"/>
          <a:stretch>
            <a:fillRect/>
          </a:stretch>
        </p:blipFill>
        <p:spPr>
          <a:xfrm>
            <a:off x="9000331" y="8930995"/>
            <a:ext cx="3657600" cy="3657600"/>
          </a:xfrm>
          <a:prstGeom prst="rect">
            <a:avLst/>
          </a:prstGeom>
        </p:spPr>
      </p:pic>
      <p:pic>
        <p:nvPicPr>
          <p:cNvPr id="11" name="Picture 10">
            <a:extLst>
              <a:ext uri="{FF2B5EF4-FFF2-40B4-BE49-F238E27FC236}">
                <a16:creationId xmlns:a16="http://schemas.microsoft.com/office/drawing/2014/main" id="{7E15DEB9-7835-FA85-22B2-D87FA45E88E3}"/>
              </a:ext>
            </a:extLst>
          </p:cNvPr>
          <p:cNvPicPr>
            <a:picLocks noChangeAspect="1"/>
          </p:cNvPicPr>
          <p:nvPr/>
        </p:nvPicPr>
        <p:blipFill>
          <a:blip r:embed="rId10"/>
          <a:stretch>
            <a:fillRect/>
          </a:stretch>
        </p:blipFill>
        <p:spPr>
          <a:xfrm>
            <a:off x="0" y="1431802"/>
            <a:ext cx="4572000" cy="3657600"/>
          </a:xfrm>
          <a:prstGeom prst="rect">
            <a:avLst/>
          </a:prstGeom>
        </p:spPr>
      </p:pic>
      <p:sp>
        <p:nvSpPr>
          <p:cNvPr id="12" name="TextBox 11">
            <a:extLst>
              <a:ext uri="{FF2B5EF4-FFF2-40B4-BE49-F238E27FC236}">
                <a16:creationId xmlns:a16="http://schemas.microsoft.com/office/drawing/2014/main" id="{B67636CD-97A7-3DB8-CAD9-1C77F1CA832F}"/>
              </a:ext>
            </a:extLst>
          </p:cNvPr>
          <p:cNvSpPr txBox="1"/>
          <p:nvPr/>
        </p:nvSpPr>
        <p:spPr>
          <a:xfrm>
            <a:off x="0" y="1425540"/>
            <a:ext cx="340158" cy="400110"/>
          </a:xfrm>
          <a:prstGeom prst="rect">
            <a:avLst/>
          </a:prstGeom>
          <a:noFill/>
        </p:spPr>
        <p:txBody>
          <a:bodyPr wrap="none" rtlCol="0">
            <a:spAutoFit/>
          </a:bodyPr>
          <a:lstStyle/>
          <a:p>
            <a:r>
              <a:rPr lang="en-AT" sz="2000" b="1" dirty="0"/>
              <a:t>A</a:t>
            </a:r>
          </a:p>
        </p:txBody>
      </p:sp>
      <p:sp>
        <p:nvSpPr>
          <p:cNvPr id="14" name="TextBox 13">
            <a:extLst>
              <a:ext uri="{FF2B5EF4-FFF2-40B4-BE49-F238E27FC236}">
                <a16:creationId xmlns:a16="http://schemas.microsoft.com/office/drawing/2014/main" id="{E0475AAD-3693-FB8E-A28A-27A96DE64471}"/>
              </a:ext>
            </a:extLst>
          </p:cNvPr>
          <p:cNvSpPr txBox="1"/>
          <p:nvPr/>
        </p:nvSpPr>
        <p:spPr>
          <a:xfrm>
            <a:off x="4581403" y="1425540"/>
            <a:ext cx="328936" cy="400110"/>
          </a:xfrm>
          <a:prstGeom prst="rect">
            <a:avLst/>
          </a:prstGeom>
          <a:noFill/>
        </p:spPr>
        <p:txBody>
          <a:bodyPr wrap="none" rtlCol="0">
            <a:spAutoFit/>
          </a:bodyPr>
          <a:lstStyle/>
          <a:p>
            <a:r>
              <a:rPr lang="en-AT" sz="2000" b="1" dirty="0"/>
              <a:t>B</a:t>
            </a:r>
          </a:p>
        </p:txBody>
      </p:sp>
      <p:sp>
        <p:nvSpPr>
          <p:cNvPr id="15" name="TextBox 14">
            <a:extLst>
              <a:ext uri="{FF2B5EF4-FFF2-40B4-BE49-F238E27FC236}">
                <a16:creationId xmlns:a16="http://schemas.microsoft.com/office/drawing/2014/main" id="{E7563B63-6E52-DD98-7B42-9903C4E05113}"/>
              </a:ext>
            </a:extLst>
          </p:cNvPr>
          <p:cNvSpPr txBox="1"/>
          <p:nvPr/>
        </p:nvSpPr>
        <p:spPr>
          <a:xfrm>
            <a:off x="8287050" y="1431802"/>
            <a:ext cx="320922" cy="400110"/>
          </a:xfrm>
          <a:prstGeom prst="rect">
            <a:avLst/>
          </a:prstGeom>
          <a:noFill/>
        </p:spPr>
        <p:txBody>
          <a:bodyPr wrap="none" rtlCol="0">
            <a:spAutoFit/>
          </a:bodyPr>
          <a:lstStyle/>
          <a:p>
            <a:r>
              <a:rPr lang="en-AT" sz="2000" b="1" dirty="0"/>
              <a:t>C</a:t>
            </a:r>
          </a:p>
        </p:txBody>
      </p:sp>
      <p:sp>
        <p:nvSpPr>
          <p:cNvPr id="16" name="TextBox 15">
            <a:extLst>
              <a:ext uri="{FF2B5EF4-FFF2-40B4-BE49-F238E27FC236}">
                <a16:creationId xmlns:a16="http://schemas.microsoft.com/office/drawing/2014/main" id="{26F71DF7-24F6-E523-5B23-2B334903052B}"/>
              </a:ext>
            </a:extLst>
          </p:cNvPr>
          <p:cNvSpPr txBox="1"/>
          <p:nvPr/>
        </p:nvSpPr>
        <p:spPr>
          <a:xfrm>
            <a:off x="3014" y="5080009"/>
            <a:ext cx="346570" cy="400110"/>
          </a:xfrm>
          <a:prstGeom prst="rect">
            <a:avLst/>
          </a:prstGeom>
          <a:noFill/>
        </p:spPr>
        <p:txBody>
          <a:bodyPr wrap="none" rtlCol="0">
            <a:spAutoFit/>
          </a:bodyPr>
          <a:lstStyle/>
          <a:p>
            <a:r>
              <a:rPr lang="en-AT" sz="2000" b="1" dirty="0"/>
              <a:t>D</a:t>
            </a:r>
          </a:p>
        </p:txBody>
      </p:sp>
      <p:sp>
        <p:nvSpPr>
          <p:cNvPr id="17" name="TextBox 16">
            <a:extLst>
              <a:ext uri="{FF2B5EF4-FFF2-40B4-BE49-F238E27FC236}">
                <a16:creationId xmlns:a16="http://schemas.microsoft.com/office/drawing/2014/main" id="{64E19EBC-3D30-8250-CA6A-3CA5C282878B}"/>
              </a:ext>
            </a:extLst>
          </p:cNvPr>
          <p:cNvSpPr txBox="1"/>
          <p:nvPr/>
        </p:nvSpPr>
        <p:spPr>
          <a:xfrm>
            <a:off x="4569830" y="5078767"/>
            <a:ext cx="309700" cy="400110"/>
          </a:xfrm>
          <a:prstGeom prst="rect">
            <a:avLst/>
          </a:prstGeom>
          <a:noFill/>
        </p:spPr>
        <p:txBody>
          <a:bodyPr wrap="none" rtlCol="0">
            <a:spAutoFit/>
          </a:bodyPr>
          <a:lstStyle/>
          <a:p>
            <a:r>
              <a:rPr lang="en-AT" sz="2000" b="1" dirty="0"/>
              <a:t>E</a:t>
            </a:r>
          </a:p>
        </p:txBody>
      </p:sp>
      <p:sp>
        <p:nvSpPr>
          <p:cNvPr id="18" name="TextBox 17">
            <a:extLst>
              <a:ext uri="{FF2B5EF4-FFF2-40B4-BE49-F238E27FC236}">
                <a16:creationId xmlns:a16="http://schemas.microsoft.com/office/drawing/2014/main" id="{64B1E368-257B-E208-8AD1-EAE76F7DA989}"/>
              </a:ext>
            </a:extLst>
          </p:cNvPr>
          <p:cNvSpPr txBox="1"/>
          <p:nvPr/>
        </p:nvSpPr>
        <p:spPr>
          <a:xfrm>
            <a:off x="0" y="8730940"/>
            <a:ext cx="348172" cy="400110"/>
          </a:xfrm>
          <a:prstGeom prst="rect">
            <a:avLst/>
          </a:prstGeom>
          <a:noFill/>
        </p:spPr>
        <p:txBody>
          <a:bodyPr wrap="none" rtlCol="0">
            <a:spAutoFit/>
          </a:bodyPr>
          <a:lstStyle/>
          <a:p>
            <a:r>
              <a:rPr lang="en-AT" sz="2000" b="1" dirty="0"/>
              <a:t>G</a:t>
            </a:r>
          </a:p>
        </p:txBody>
      </p:sp>
      <p:sp>
        <p:nvSpPr>
          <p:cNvPr id="19" name="TextBox 18">
            <a:extLst>
              <a:ext uri="{FF2B5EF4-FFF2-40B4-BE49-F238E27FC236}">
                <a16:creationId xmlns:a16="http://schemas.microsoft.com/office/drawing/2014/main" id="{F15E36FF-41A2-A6FC-0FF8-A5A2BE3CC7A1}"/>
              </a:ext>
            </a:extLst>
          </p:cNvPr>
          <p:cNvSpPr txBox="1"/>
          <p:nvPr/>
        </p:nvSpPr>
        <p:spPr>
          <a:xfrm>
            <a:off x="4569830" y="8742332"/>
            <a:ext cx="346570" cy="400110"/>
          </a:xfrm>
          <a:prstGeom prst="rect">
            <a:avLst/>
          </a:prstGeom>
          <a:noFill/>
        </p:spPr>
        <p:txBody>
          <a:bodyPr wrap="none" rtlCol="0">
            <a:spAutoFit/>
          </a:bodyPr>
          <a:lstStyle/>
          <a:p>
            <a:r>
              <a:rPr lang="en-AT" sz="2000" b="1" dirty="0"/>
              <a:t>H</a:t>
            </a:r>
          </a:p>
        </p:txBody>
      </p:sp>
      <p:sp>
        <p:nvSpPr>
          <p:cNvPr id="20" name="TextBox 19">
            <a:extLst>
              <a:ext uri="{FF2B5EF4-FFF2-40B4-BE49-F238E27FC236}">
                <a16:creationId xmlns:a16="http://schemas.microsoft.com/office/drawing/2014/main" id="{E682615A-91FA-CB4F-A57B-D69F90ADD883}"/>
              </a:ext>
            </a:extLst>
          </p:cNvPr>
          <p:cNvSpPr txBox="1"/>
          <p:nvPr/>
        </p:nvSpPr>
        <p:spPr>
          <a:xfrm>
            <a:off x="8376885" y="5084706"/>
            <a:ext cx="301686" cy="400110"/>
          </a:xfrm>
          <a:prstGeom prst="rect">
            <a:avLst/>
          </a:prstGeom>
          <a:noFill/>
        </p:spPr>
        <p:txBody>
          <a:bodyPr wrap="none" rtlCol="0">
            <a:spAutoFit/>
          </a:bodyPr>
          <a:lstStyle/>
          <a:p>
            <a:r>
              <a:rPr lang="en-AT" sz="2000" b="1" dirty="0"/>
              <a:t>F</a:t>
            </a:r>
          </a:p>
        </p:txBody>
      </p:sp>
      <p:sp>
        <p:nvSpPr>
          <p:cNvPr id="21" name="TextBox 20">
            <a:extLst>
              <a:ext uri="{FF2B5EF4-FFF2-40B4-BE49-F238E27FC236}">
                <a16:creationId xmlns:a16="http://schemas.microsoft.com/office/drawing/2014/main" id="{1D417F9B-4B56-88A8-8B9D-BC2F90F07974}"/>
              </a:ext>
            </a:extLst>
          </p:cNvPr>
          <p:cNvSpPr txBox="1"/>
          <p:nvPr/>
        </p:nvSpPr>
        <p:spPr>
          <a:xfrm>
            <a:off x="8942669" y="8745410"/>
            <a:ext cx="253596" cy="400110"/>
          </a:xfrm>
          <a:prstGeom prst="rect">
            <a:avLst/>
          </a:prstGeom>
          <a:noFill/>
        </p:spPr>
        <p:txBody>
          <a:bodyPr wrap="none" rtlCol="0">
            <a:spAutoFit/>
          </a:bodyPr>
          <a:lstStyle/>
          <a:p>
            <a:r>
              <a:rPr lang="en-AT" sz="2000" b="1" dirty="0"/>
              <a:t>I</a:t>
            </a:r>
          </a:p>
        </p:txBody>
      </p:sp>
      <p:sp>
        <p:nvSpPr>
          <p:cNvPr id="132" name="TextBox 131">
            <a:extLst>
              <a:ext uri="{FF2B5EF4-FFF2-40B4-BE49-F238E27FC236}">
                <a16:creationId xmlns:a16="http://schemas.microsoft.com/office/drawing/2014/main" id="{9B3146DC-25B0-7B3C-34AC-E366CA38CBD6}"/>
              </a:ext>
            </a:extLst>
          </p:cNvPr>
          <p:cNvSpPr txBox="1"/>
          <p:nvPr/>
        </p:nvSpPr>
        <p:spPr>
          <a:xfrm>
            <a:off x="340158" y="342900"/>
            <a:ext cx="2418867" cy="369332"/>
          </a:xfrm>
          <a:prstGeom prst="rect">
            <a:avLst/>
          </a:prstGeom>
          <a:noFill/>
        </p:spPr>
        <p:txBody>
          <a:bodyPr wrap="none" rtlCol="0">
            <a:spAutoFit/>
          </a:bodyPr>
          <a:lstStyle/>
          <a:p>
            <a:r>
              <a:rPr lang="en-AT" dirty="0"/>
              <a:t>Supplementary Figure 2</a:t>
            </a:r>
          </a:p>
        </p:txBody>
      </p:sp>
    </p:spTree>
    <p:extLst>
      <p:ext uri="{BB962C8B-B14F-4D97-AF65-F5344CB8AC3E}">
        <p14:creationId xmlns:p14="http://schemas.microsoft.com/office/powerpoint/2010/main" val="21739075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C8EDFFF-8BDE-A70F-478C-EB8617F690AD}"/>
              </a:ext>
            </a:extLst>
          </p:cNvPr>
          <p:cNvPicPr>
            <a:picLocks noChangeAspect="1"/>
          </p:cNvPicPr>
          <p:nvPr/>
        </p:nvPicPr>
        <p:blipFill>
          <a:blip r:embed="rId2"/>
          <a:stretch>
            <a:fillRect/>
          </a:stretch>
        </p:blipFill>
        <p:spPr>
          <a:xfrm>
            <a:off x="4611738" y="7040880"/>
            <a:ext cx="5486400" cy="3657600"/>
          </a:xfrm>
          <a:prstGeom prst="rect">
            <a:avLst/>
          </a:prstGeom>
        </p:spPr>
      </p:pic>
      <p:pic>
        <p:nvPicPr>
          <p:cNvPr id="3" name="Picture 2">
            <a:extLst>
              <a:ext uri="{FF2B5EF4-FFF2-40B4-BE49-F238E27FC236}">
                <a16:creationId xmlns:a16="http://schemas.microsoft.com/office/drawing/2014/main" id="{43F183EB-9CDC-D8D2-455F-6B2F1A2AB54D}"/>
              </a:ext>
            </a:extLst>
          </p:cNvPr>
          <p:cNvPicPr>
            <a:picLocks noChangeAspect="1"/>
          </p:cNvPicPr>
          <p:nvPr/>
        </p:nvPicPr>
        <p:blipFill rotWithShape="1">
          <a:blip r:embed="rId3"/>
          <a:srcRect l="10319" r="28022"/>
          <a:stretch/>
        </p:blipFill>
        <p:spPr>
          <a:xfrm>
            <a:off x="6962300" y="3383280"/>
            <a:ext cx="2819052" cy="3657600"/>
          </a:xfrm>
          <a:prstGeom prst="rect">
            <a:avLst/>
          </a:prstGeom>
        </p:spPr>
      </p:pic>
      <p:pic>
        <p:nvPicPr>
          <p:cNvPr id="4" name="Picture 3">
            <a:extLst>
              <a:ext uri="{FF2B5EF4-FFF2-40B4-BE49-F238E27FC236}">
                <a16:creationId xmlns:a16="http://schemas.microsoft.com/office/drawing/2014/main" id="{634DB6FB-C525-BDCE-E736-89386B1AF85A}"/>
              </a:ext>
            </a:extLst>
          </p:cNvPr>
          <p:cNvPicPr>
            <a:picLocks noChangeAspect="1"/>
          </p:cNvPicPr>
          <p:nvPr/>
        </p:nvPicPr>
        <p:blipFill rotWithShape="1">
          <a:blip r:embed="rId4"/>
          <a:srcRect l="10564" r="27778"/>
          <a:stretch/>
        </p:blipFill>
        <p:spPr>
          <a:xfrm>
            <a:off x="4143248" y="3383280"/>
            <a:ext cx="2819052" cy="3657600"/>
          </a:xfrm>
          <a:prstGeom prst="rect">
            <a:avLst/>
          </a:prstGeom>
        </p:spPr>
      </p:pic>
      <p:pic>
        <p:nvPicPr>
          <p:cNvPr id="5" name="Picture 4">
            <a:extLst>
              <a:ext uri="{FF2B5EF4-FFF2-40B4-BE49-F238E27FC236}">
                <a16:creationId xmlns:a16="http://schemas.microsoft.com/office/drawing/2014/main" id="{D657F2B0-C02A-5AE6-7610-E6AECA10AA5A}"/>
              </a:ext>
            </a:extLst>
          </p:cNvPr>
          <p:cNvPicPr>
            <a:picLocks noChangeAspect="1"/>
          </p:cNvPicPr>
          <p:nvPr/>
        </p:nvPicPr>
        <p:blipFill rotWithShape="1">
          <a:blip r:embed="rId5"/>
          <a:srcRect l="10051"/>
          <a:stretch/>
        </p:blipFill>
        <p:spPr>
          <a:xfrm>
            <a:off x="9781352" y="3383280"/>
            <a:ext cx="4112454" cy="3657600"/>
          </a:xfrm>
          <a:prstGeom prst="rect">
            <a:avLst/>
          </a:prstGeom>
        </p:spPr>
      </p:pic>
      <p:pic>
        <p:nvPicPr>
          <p:cNvPr id="6" name="Picture 5">
            <a:extLst>
              <a:ext uri="{FF2B5EF4-FFF2-40B4-BE49-F238E27FC236}">
                <a16:creationId xmlns:a16="http://schemas.microsoft.com/office/drawing/2014/main" id="{24ADA3C3-C097-8B5F-0466-1A1B0ED71E2D}"/>
              </a:ext>
            </a:extLst>
          </p:cNvPr>
          <p:cNvPicPr>
            <a:picLocks noChangeAspect="1"/>
          </p:cNvPicPr>
          <p:nvPr/>
        </p:nvPicPr>
        <p:blipFill rotWithShape="1">
          <a:blip r:embed="rId6"/>
          <a:srcRect r="27778"/>
          <a:stretch/>
        </p:blipFill>
        <p:spPr>
          <a:xfrm>
            <a:off x="841248" y="3383280"/>
            <a:ext cx="3302000" cy="3657600"/>
          </a:xfrm>
          <a:prstGeom prst="rect">
            <a:avLst/>
          </a:prstGeom>
        </p:spPr>
      </p:pic>
      <p:pic>
        <p:nvPicPr>
          <p:cNvPr id="7" name="Picture 6">
            <a:extLst>
              <a:ext uri="{FF2B5EF4-FFF2-40B4-BE49-F238E27FC236}">
                <a16:creationId xmlns:a16="http://schemas.microsoft.com/office/drawing/2014/main" id="{194ACFB4-424A-31B0-67E5-0CD928677642}"/>
              </a:ext>
            </a:extLst>
          </p:cNvPr>
          <p:cNvPicPr>
            <a:picLocks noChangeAspect="1"/>
          </p:cNvPicPr>
          <p:nvPr/>
        </p:nvPicPr>
        <p:blipFill>
          <a:blip r:embed="rId7"/>
          <a:stretch>
            <a:fillRect/>
          </a:stretch>
        </p:blipFill>
        <p:spPr>
          <a:xfrm>
            <a:off x="841248" y="7040880"/>
            <a:ext cx="3657600" cy="3657600"/>
          </a:xfrm>
          <a:prstGeom prst="rect">
            <a:avLst/>
          </a:prstGeom>
        </p:spPr>
      </p:pic>
      <p:pic>
        <p:nvPicPr>
          <p:cNvPr id="8" name="Picture 7">
            <a:extLst>
              <a:ext uri="{FF2B5EF4-FFF2-40B4-BE49-F238E27FC236}">
                <a16:creationId xmlns:a16="http://schemas.microsoft.com/office/drawing/2014/main" id="{048602F8-AFE5-1C49-F860-91663112B506}"/>
              </a:ext>
            </a:extLst>
          </p:cNvPr>
          <p:cNvPicPr>
            <a:picLocks noChangeAspect="1"/>
          </p:cNvPicPr>
          <p:nvPr/>
        </p:nvPicPr>
        <p:blipFill>
          <a:blip r:embed="rId8"/>
          <a:stretch>
            <a:fillRect/>
          </a:stretch>
        </p:blipFill>
        <p:spPr>
          <a:xfrm>
            <a:off x="10236206" y="7040880"/>
            <a:ext cx="3657600" cy="3657600"/>
          </a:xfrm>
          <a:prstGeom prst="rect">
            <a:avLst/>
          </a:prstGeom>
        </p:spPr>
      </p:pic>
      <p:sp>
        <p:nvSpPr>
          <p:cNvPr id="9" name="TextBox 8">
            <a:extLst>
              <a:ext uri="{FF2B5EF4-FFF2-40B4-BE49-F238E27FC236}">
                <a16:creationId xmlns:a16="http://schemas.microsoft.com/office/drawing/2014/main" id="{2280678A-0A45-F620-033B-AECABDED2C0F}"/>
              </a:ext>
            </a:extLst>
          </p:cNvPr>
          <p:cNvSpPr txBox="1"/>
          <p:nvPr/>
        </p:nvSpPr>
        <p:spPr>
          <a:xfrm>
            <a:off x="1426764" y="2892399"/>
            <a:ext cx="1065484" cy="369332"/>
          </a:xfrm>
          <a:prstGeom prst="rect">
            <a:avLst/>
          </a:prstGeom>
          <a:noFill/>
        </p:spPr>
        <p:txBody>
          <a:bodyPr wrap="none" rtlCol="0">
            <a:spAutoFit/>
          </a:bodyPr>
          <a:lstStyle/>
          <a:p>
            <a:r>
              <a:rPr lang="en-AT" dirty="0"/>
              <a:t>complete</a:t>
            </a:r>
          </a:p>
        </p:txBody>
      </p:sp>
      <p:sp>
        <p:nvSpPr>
          <p:cNvPr id="11" name="TextBox 10">
            <a:extLst>
              <a:ext uri="{FF2B5EF4-FFF2-40B4-BE49-F238E27FC236}">
                <a16:creationId xmlns:a16="http://schemas.microsoft.com/office/drawing/2014/main" id="{DCBC4CDC-F80B-03E3-9145-6AE663D9C604}"/>
              </a:ext>
            </a:extLst>
          </p:cNvPr>
          <p:cNvSpPr txBox="1"/>
          <p:nvPr/>
        </p:nvSpPr>
        <p:spPr>
          <a:xfrm>
            <a:off x="4143248" y="2852447"/>
            <a:ext cx="1701751" cy="369332"/>
          </a:xfrm>
          <a:prstGeom prst="rect">
            <a:avLst/>
          </a:prstGeom>
          <a:noFill/>
        </p:spPr>
        <p:txBody>
          <a:bodyPr wrap="square">
            <a:spAutoFit/>
          </a:bodyPr>
          <a:lstStyle/>
          <a:p>
            <a:r>
              <a:rPr lang="en-AT" dirty="0"/>
              <a:t>fragment</a:t>
            </a:r>
          </a:p>
        </p:txBody>
      </p:sp>
      <p:sp>
        <p:nvSpPr>
          <p:cNvPr id="13" name="TextBox 12">
            <a:extLst>
              <a:ext uri="{FF2B5EF4-FFF2-40B4-BE49-F238E27FC236}">
                <a16:creationId xmlns:a16="http://schemas.microsoft.com/office/drawing/2014/main" id="{66F8F357-1C87-DD70-913E-30512D2CCACB}"/>
              </a:ext>
            </a:extLst>
          </p:cNvPr>
          <p:cNvSpPr txBox="1"/>
          <p:nvPr/>
        </p:nvSpPr>
        <p:spPr>
          <a:xfrm>
            <a:off x="6988442" y="2953174"/>
            <a:ext cx="2461737" cy="369332"/>
          </a:xfrm>
          <a:prstGeom prst="rect">
            <a:avLst/>
          </a:prstGeom>
          <a:noFill/>
        </p:spPr>
        <p:txBody>
          <a:bodyPr wrap="square">
            <a:spAutoFit/>
          </a:bodyPr>
          <a:lstStyle/>
          <a:p>
            <a:r>
              <a:rPr lang="en-AT" dirty="0"/>
              <a:t>contains complete </a:t>
            </a:r>
          </a:p>
        </p:txBody>
      </p:sp>
      <p:sp>
        <p:nvSpPr>
          <p:cNvPr id="15" name="TextBox 14">
            <a:extLst>
              <a:ext uri="{FF2B5EF4-FFF2-40B4-BE49-F238E27FC236}">
                <a16:creationId xmlns:a16="http://schemas.microsoft.com/office/drawing/2014/main" id="{89F83028-B895-34B0-B28F-926D75FEBAC5}"/>
              </a:ext>
            </a:extLst>
          </p:cNvPr>
          <p:cNvSpPr txBox="1"/>
          <p:nvPr/>
        </p:nvSpPr>
        <p:spPr>
          <a:xfrm>
            <a:off x="9781352" y="2892399"/>
            <a:ext cx="2461737" cy="369332"/>
          </a:xfrm>
          <a:prstGeom prst="rect">
            <a:avLst/>
          </a:prstGeom>
          <a:noFill/>
        </p:spPr>
        <p:txBody>
          <a:bodyPr wrap="square">
            <a:spAutoFit/>
          </a:bodyPr>
          <a:lstStyle/>
          <a:p>
            <a:r>
              <a:rPr lang="en-AT" dirty="0"/>
              <a:t>contains fragment</a:t>
            </a:r>
          </a:p>
        </p:txBody>
      </p:sp>
    </p:spTree>
    <p:extLst>
      <p:ext uri="{BB962C8B-B14F-4D97-AF65-F5344CB8AC3E}">
        <p14:creationId xmlns:p14="http://schemas.microsoft.com/office/powerpoint/2010/main" val="29869556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 name="Group 101">
            <a:extLst>
              <a:ext uri="{FF2B5EF4-FFF2-40B4-BE49-F238E27FC236}">
                <a16:creationId xmlns:a16="http://schemas.microsoft.com/office/drawing/2014/main" id="{6EDE6CF2-6219-19FC-A8DD-6BDD93444050}"/>
              </a:ext>
            </a:extLst>
          </p:cNvPr>
          <p:cNvGrpSpPr/>
          <p:nvPr/>
        </p:nvGrpSpPr>
        <p:grpSpPr>
          <a:xfrm>
            <a:off x="642682" y="2135096"/>
            <a:ext cx="4755829" cy="1027791"/>
            <a:chOff x="641931" y="8630412"/>
            <a:chExt cx="4755829" cy="1027791"/>
          </a:xfrm>
        </p:grpSpPr>
        <p:grpSp>
          <p:nvGrpSpPr>
            <p:cNvPr id="103" name="Group 102">
              <a:extLst>
                <a:ext uri="{FF2B5EF4-FFF2-40B4-BE49-F238E27FC236}">
                  <a16:creationId xmlns:a16="http://schemas.microsoft.com/office/drawing/2014/main" id="{A6103255-D5F2-C675-F3BB-D0D97E4CB3DC}"/>
                </a:ext>
              </a:extLst>
            </p:cNvPr>
            <p:cNvGrpSpPr/>
            <p:nvPr/>
          </p:nvGrpSpPr>
          <p:grpSpPr>
            <a:xfrm>
              <a:off x="641931" y="8630412"/>
              <a:ext cx="3097948" cy="1010916"/>
              <a:chOff x="648929" y="8204743"/>
              <a:chExt cx="3097948" cy="1010916"/>
            </a:xfrm>
          </p:grpSpPr>
          <p:grpSp>
            <p:nvGrpSpPr>
              <p:cNvPr id="125" name="Group 124">
                <a:extLst>
                  <a:ext uri="{FF2B5EF4-FFF2-40B4-BE49-F238E27FC236}">
                    <a16:creationId xmlns:a16="http://schemas.microsoft.com/office/drawing/2014/main" id="{0FEECD78-B2B9-602D-3699-61800376FECB}"/>
                  </a:ext>
                </a:extLst>
              </p:cNvPr>
              <p:cNvGrpSpPr/>
              <p:nvPr/>
            </p:nvGrpSpPr>
            <p:grpSpPr>
              <a:xfrm>
                <a:off x="773352" y="8327853"/>
                <a:ext cx="2973525" cy="752728"/>
                <a:chOff x="8190000" y="8047634"/>
                <a:chExt cx="2973525" cy="752728"/>
              </a:xfrm>
            </p:grpSpPr>
            <p:cxnSp>
              <p:nvCxnSpPr>
                <p:cNvPr id="147" name="Straight Connector 146">
                  <a:extLst>
                    <a:ext uri="{FF2B5EF4-FFF2-40B4-BE49-F238E27FC236}">
                      <a16:creationId xmlns:a16="http://schemas.microsoft.com/office/drawing/2014/main" id="{046A0931-5704-54AF-FCAC-97E9B678B422}"/>
                    </a:ext>
                  </a:extLst>
                </p:cNvPr>
                <p:cNvCxnSpPr>
                  <a:cxnSpLocks/>
                </p:cNvCxnSpPr>
                <p:nvPr/>
              </p:nvCxnSpPr>
              <p:spPr>
                <a:xfrm>
                  <a:off x="8190000" y="8047634"/>
                  <a:ext cx="2973525"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9B960057-79E2-7977-C500-2CB2B4C9FE25}"/>
                    </a:ext>
                  </a:extLst>
                </p:cNvPr>
                <p:cNvCxnSpPr>
                  <a:cxnSpLocks/>
                </p:cNvCxnSpPr>
                <p:nvPr/>
              </p:nvCxnSpPr>
              <p:spPr>
                <a:xfrm>
                  <a:off x="8190000" y="8233918"/>
                  <a:ext cx="2973525"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F7AB588A-ECBF-95AE-AE1B-D2FBBEAB57E5}"/>
                    </a:ext>
                  </a:extLst>
                </p:cNvPr>
                <p:cNvCxnSpPr>
                  <a:cxnSpLocks/>
                </p:cNvCxnSpPr>
                <p:nvPr/>
              </p:nvCxnSpPr>
              <p:spPr>
                <a:xfrm>
                  <a:off x="8190000" y="8423998"/>
                  <a:ext cx="2973525"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EA73E082-6628-2124-491D-2D7EC684043C}"/>
                    </a:ext>
                  </a:extLst>
                </p:cNvPr>
                <p:cNvCxnSpPr>
                  <a:cxnSpLocks/>
                </p:cNvCxnSpPr>
                <p:nvPr/>
              </p:nvCxnSpPr>
              <p:spPr>
                <a:xfrm>
                  <a:off x="8190000" y="8614118"/>
                  <a:ext cx="2973525"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E7A6AB33-69A1-4BE5-14C9-2A4D347A4F8A}"/>
                    </a:ext>
                  </a:extLst>
                </p:cNvPr>
                <p:cNvCxnSpPr>
                  <a:cxnSpLocks/>
                </p:cNvCxnSpPr>
                <p:nvPr/>
              </p:nvCxnSpPr>
              <p:spPr>
                <a:xfrm>
                  <a:off x="8190000" y="8800362"/>
                  <a:ext cx="2973525"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126" name="Group 125">
                <a:extLst>
                  <a:ext uri="{FF2B5EF4-FFF2-40B4-BE49-F238E27FC236}">
                    <a16:creationId xmlns:a16="http://schemas.microsoft.com/office/drawing/2014/main" id="{91A85F18-9AFF-0A28-3AE7-F4D2C2A27EE7}"/>
                  </a:ext>
                </a:extLst>
              </p:cNvPr>
              <p:cNvGrpSpPr/>
              <p:nvPr/>
            </p:nvGrpSpPr>
            <p:grpSpPr>
              <a:xfrm>
                <a:off x="866805" y="8290218"/>
                <a:ext cx="2803585" cy="828000"/>
                <a:chOff x="8104307" y="7928035"/>
                <a:chExt cx="2803585" cy="1584000"/>
              </a:xfrm>
            </p:grpSpPr>
            <p:cxnSp>
              <p:nvCxnSpPr>
                <p:cNvPr id="132" name="Straight Connector 131">
                  <a:extLst>
                    <a:ext uri="{FF2B5EF4-FFF2-40B4-BE49-F238E27FC236}">
                      <a16:creationId xmlns:a16="http://schemas.microsoft.com/office/drawing/2014/main" id="{527827BB-D9CA-46AA-DCBE-4C3FE74AED08}"/>
                    </a:ext>
                  </a:extLst>
                </p:cNvPr>
                <p:cNvCxnSpPr>
                  <a:cxnSpLocks/>
                </p:cNvCxnSpPr>
                <p:nvPr/>
              </p:nvCxnSpPr>
              <p:spPr>
                <a:xfrm>
                  <a:off x="8218011" y="8432035"/>
                  <a:ext cx="0" cy="251999"/>
                </a:xfrm>
                <a:prstGeom prst="line">
                  <a:avLst/>
                </a:prstGeom>
                <a:ln>
                  <a:solidFill>
                    <a:schemeClr val="tx1">
                      <a:lumMod val="50000"/>
                      <a:lumOff val="50000"/>
                    </a:schemeClr>
                  </a:solidFill>
                  <a:prstDash val="sysDash"/>
                  <a:headEnd type="none" w="sm" len="med"/>
                  <a:tailEnd type="none"/>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1077C81F-C2CF-EFCC-84E8-59B1E897F475}"/>
                    </a:ext>
                  </a:extLst>
                </p:cNvPr>
                <p:cNvCxnSpPr>
                  <a:cxnSpLocks/>
                </p:cNvCxnSpPr>
                <p:nvPr/>
              </p:nvCxnSpPr>
              <p:spPr>
                <a:xfrm>
                  <a:off x="9480662" y="8432035"/>
                  <a:ext cx="0" cy="251999"/>
                </a:xfrm>
                <a:prstGeom prst="line">
                  <a:avLst/>
                </a:prstGeom>
                <a:ln>
                  <a:solidFill>
                    <a:schemeClr val="tx1">
                      <a:lumMod val="50000"/>
                      <a:lumOff val="50000"/>
                    </a:schemeClr>
                  </a:solidFill>
                  <a:prstDash val="sysDash"/>
                  <a:headEnd type="none" w="sm" len="med"/>
                  <a:tailEnd type="none"/>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BFA46A36-CE3A-6583-6257-AA73CE5FCF34}"/>
                    </a:ext>
                  </a:extLst>
                </p:cNvPr>
                <p:cNvCxnSpPr>
                  <a:cxnSpLocks/>
                </p:cNvCxnSpPr>
                <p:nvPr/>
              </p:nvCxnSpPr>
              <p:spPr>
                <a:xfrm>
                  <a:off x="10002958" y="8432034"/>
                  <a:ext cx="0" cy="972000"/>
                </a:xfrm>
                <a:prstGeom prst="line">
                  <a:avLst/>
                </a:prstGeom>
                <a:ln>
                  <a:solidFill>
                    <a:schemeClr val="tx1">
                      <a:lumMod val="50000"/>
                      <a:lumOff val="50000"/>
                    </a:schemeClr>
                  </a:solidFill>
                  <a:prstDash val="sysDash"/>
                  <a:headEnd type="none" w="sm" len="med"/>
                  <a:tailEnd type="none"/>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13F942AF-DF7B-7261-6EC3-E2A3442856E0}"/>
                    </a:ext>
                  </a:extLst>
                </p:cNvPr>
                <p:cNvCxnSpPr>
                  <a:cxnSpLocks/>
                </p:cNvCxnSpPr>
                <p:nvPr/>
              </p:nvCxnSpPr>
              <p:spPr>
                <a:xfrm>
                  <a:off x="10747406" y="8440070"/>
                  <a:ext cx="0" cy="972000"/>
                </a:xfrm>
                <a:prstGeom prst="line">
                  <a:avLst/>
                </a:prstGeom>
                <a:ln>
                  <a:solidFill>
                    <a:schemeClr val="tx1">
                      <a:lumMod val="50000"/>
                      <a:lumOff val="50000"/>
                    </a:schemeClr>
                  </a:solidFill>
                  <a:prstDash val="sysDash"/>
                  <a:headEnd type="none" w="sm" len="med"/>
                  <a:tailEnd type="none"/>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1C06189D-A186-5797-B037-F56840B15950}"/>
                    </a:ext>
                  </a:extLst>
                </p:cNvPr>
                <p:cNvCxnSpPr>
                  <a:cxnSpLocks/>
                </p:cNvCxnSpPr>
                <p:nvPr/>
              </p:nvCxnSpPr>
              <p:spPr>
                <a:xfrm>
                  <a:off x="8469433" y="8792036"/>
                  <a:ext cx="0" cy="251999"/>
                </a:xfrm>
                <a:prstGeom prst="line">
                  <a:avLst/>
                </a:prstGeom>
                <a:ln>
                  <a:solidFill>
                    <a:schemeClr val="tx1">
                      <a:lumMod val="50000"/>
                      <a:lumOff val="50000"/>
                    </a:schemeClr>
                  </a:solidFill>
                  <a:prstDash val="sysDash"/>
                  <a:headEnd type="none" w="sm" len="med"/>
                  <a:tailEnd type="none"/>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4D8BAB4A-64FA-C80C-BF14-A2A4A60E1B97}"/>
                    </a:ext>
                  </a:extLst>
                </p:cNvPr>
                <p:cNvCxnSpPr>
                  <a:cxnSpLocks/>
                </p:cNvCxnSpPr>
                <p:nvPr/>
              </p:nvCxnSpPr>
              <p:spPr>
                <a:xfrm>
                  <a:off x="8990133" y="8792036"/>
                  <a:ext cx="0" cy="251999"/>
                </a:xfrm>
                <a:prstGeom prst="line">
                  <a:avLst/>
                </a:prstGeom>
                <a:ln>
                  <a:solidFill>
                    <a:schemeClr val="tx1">
                      <a:lumMod val="50000"/>
                      <a:lumOff val="50000"/>
                    </a:schemeClr>
                  </a:solidFill>
                  <a:prstDash val="sysDash"/>
                  <a:headEnd type="none" w="sm" len="med"/>
                  <a:tailEnd type="none"/>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CC7F96CC-AB77-E6A0-F97F-4F9EE547817F}"/>
                    </a:ext>
                  </a:extLst>
                </p:cNvPr>
                <p:cNvCxnSpPr>
                  <a:cxnSpLocks/>
                </p:cNvCxnSpPr>
                <p:nvPr/>
              </p:nvCxnSpPr>
              <p:spPr>
                <a:xfrm>
                  <a:off x="9231433" y="8036035"/>
                  <a:ext cx="0" cy="251999"/>
                </a:xfrm>
                <a:prstGeom prst="line">
                  <a:avLst/>
                </a:prstGeom>
                <a:ln>
                  <a:solidFill>
                    <a:schemeClr val="tx1">
                      <a:lumMod val="50000"/>
                      <a:lumOff val="50000"/>
                    </a:schemeClr>
                  </a:solidFill>
                  <a:prstDash val="sysDash"/>
                  <a:headEnd type="none" w="sm" len="med"/>
                  <a:tailEnd type="none"/>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0ABA48BB-145A-939E-88BF-8EF60A8AAD7C}"/>
                    </a:ext>
                  </a:extLst>
                </p:cNvPr>
                <p:cNvCxnSpPr>
                  <a:cxnSpLocks/>
                </p:cNvCxnSpPr>
                <p:nvPr/>
              </p:nvCxnSpPr>
              <p:spPr>
                <a:xfrm>
                  <a:off x="10261630" y="8036035"/>
                  <a:ext cx="0" cy="251999"/>
                </a:xfrm>
                <a:prstGeom prst="line">
                  <a:avLst/>
                </a:prstGeom>
                <a:ln>
                  <a:solidFill>
                    <a:schemeClr val="tx1">
                      <a:lumMod val="50000"/>
                      <a:lumOff val="50000"/>
                    </a:schemeClr>
                  </a:solidFill>
                  <a:prstDash val="sysDash"/>
                  <a:headEnd type="none" w="sm" len="med"/>
                  <a:tailEnd type="none"/>
                </a:ln>
              </p:spPr>
              <p:style>
                <a:lnRef idx="1">
                  <a:schemeClr val="accent1"/>
                </a:lnRef>
                <a:fillRef idx="0">
                  <a:schemeClr val="accent1"/>
                </a:fillRef>
                <a:effectRef idx="0">
                  <a:schemeClr val="accent1"/>
                </a:effectRef>
                <a:fontRef idx="minor">
                  <a:schemeClr val="tx1"/>
                </a:fontRef>
              </p:style>
            </p:cxnSp>
            <p:sp>
              <p:nvSpPr>
                <p:cNvPr id="140" name="Rectangle 139">
                  <a:extLst>
                    <a:ext uri="{FF2B5EF4-FFF2-40B4-BE49-F238E27FC236}">
                      <a16:creationId xmlns:a16="http://schemas.microsoft.com/office/drawing/2014/main" id="{324BEE1C-D514-2287-2CC1-CE8278C45434}"/>
                    </a:ext>
                  </a:extLst>
                </p:cNvPr>
                <p:cNvSpPr/>
                <p:nvPr/>
              </p:nvSpPr>
              <p:spPr>
                <a:xfrm>
                  <a:off x="8104307" y="8288035"/>
                  <a:ext cx="2803585" cy="144000"/>
                </a:xfrm>
                <a:prstGeom prst="rect">
                  <a:avLst/>
                </a:prstGeom>
                <a:solidFill>
                  <a:srgbClr val="74A29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41" name="Rectangle 140">
                  <a:extLst>
                    <a:ext uri="{FF2B5EF4-FFF2-40B4-BE49-F238E27FC236}">
                      <a16:creationId xmlns:a16="http://schemas.microsoft.com/office/drawing/2014/main" id="{F5B8495F-A5FD-CA83-D0F3-827824B5D256}"/>
                    </a:ext>
                  </a:extLst>
                </p:cNvPr>
                <p:cNvSpPr/>
                <p:nvPr/>
              </p:nvSpPr>
              <p:spPr>
                <a:xfrm>
                  <a:off x="8228133" y="8648034"/>
                  <a:ext cx="1255622" cy="144000"/>
                </a:xfrm>
                <a:prstGeom prst="rect">
                  <a:avLst/>
                </a:prstGeom>
                <a:solidFill>
                  <a:srgbClr val="97B3A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42" name="Rectangle 141">
                  <a:extLst>
                    <a:ext uri="{FF2B5EF4-FFF2-40B4-BE49-F238E27FC236}">
                      <a16:creationId xmlns:a16="http://schemas.microsoft.com/office/drawing/2014/main" id="{84A4F6ED-B5D0-2AA9-315D-D201B85FE67E}"/>
                    </a:ext>
                  </a:extLst>
                </p:cNvPr>
                <p:cNvSpPr/>
                <p:nvPr/>
              </p:nvSpPr>
              <p:spPr>
                <a:xfrm>
                  <a:off x="10002958" y="9368035"/>
                  <a:ext cx="744448" cy="144000"/>
                </a:xfrm>
                <a:prstGeom prst="rect">
                  <a:avLst/>
                </a:prstGeom>
                <a:solidFill>
                  <a:srgbClr val="97B3A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43" name="Rectangle 142">
                  <a:extLst>
                    <a:ext uri="{FF2B5EF4-FFF2-40B4-BE49-F238E27FC236}">
                      <a16:creationId xmlns:a16="http://schemas.microsoft.com/office/drawing/2014/main" id="{DA5B0249-8A99-FB8F-4F47-F23DCFFA3D50}"/>
                    </a:ext>
                  </a:extLst>
                </p:cNvPr>
                <p:cNvSpPr/>
                <p:nvPr/>
              </p:nvSpPr>
              <p:spPr>
                <a:xfrm>
                  <a:off x="8469433" y="9008034"/>
                  <a:ext cx="519022" cy="144000"/>
                </a:xfrm>
                <a:prstGeom prst="rect">
                  <a:avLst/>
                </a:prstGeom>
                <a:solidFill>
                  <a:srgbClr val="B5D5C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44" name="Rectangle 143">
                  <a:extLst>
                    <a:ext uri="{FF2B5EF4-FFF2-40B4-BE49-F238E27FC236}">
                      <a16:creationId xmlns:a16="http://schemas.microsoft.com/office/drawing/2014/main" id="{3FD3FE0F-6F92-F252-F0A3-6F21E2321807}"/>
                    </a:ext>
                  </a:extLst>
                </p:cNvPr>
                <p:cNvSpPr/>
                <p:nvPr/>
              </p:nvSpPr>
              <p:spPr>
                <a:xfrm>
                  <a:off x="9233769" y="7928035"/>
                  <a:ext cx="1024686" cy="144000"/>
                </a:xfrm>
                <a:prstGeom prst="rect">
                  <a:avLst/>
                </a:prstGeom>
                <a:solidFill>
                  <a:srgbClr val="C2E5D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cxnSp>
              <p:nvCxnSpPr>
                <p:cNvPr id="145" name="Straight Connector 144">
                  <a:extLst>
                    <a:ext uri="{FF2B5EF4-FFF2-40B4-BE49-F238E27FC236}">
                      <a16:creationId xmlns:a16="http://schemas.microsoft.com/office/drawing/2014/main" id="{E878FC24-4374-5C18-EBC0-CCBFCA894369}"/>
                    </a:ext>
                  </a:extLst>
                </p:cNvPr>
                <p:cNvCxnSpPr/>
                <p:nvPr/>
              </p:nvCxnSpPr>
              <p:spPr>
                <a:xfrm>
                  <a:off x="8228133" y="8180034"/>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15CAAB4E-A3F2-1D34-7676-8DF7133A366F}"/>
                    </a:ext>
                  </a:extLst>
                </p:cNvPr>
                <p:cNvCxnSpPr>
                  <a:cxnSpLocks/>
                </p:cNvCxnSpPr>
                <p:nvPr/>
              </p:nvCxnSpPr>
              <p:spPr>
                <a:xfrm>
                  <a:off x="9483755" y="8180035"/>
                  <a:ext cx="0"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127" name="TextBox 126">
                <a:extLst>
                  <a:ext uri="{FF2B5EF4-FFF2-40B4-BE49-F238E27FC236}">
                    <a16:creationId xmlns:a16="http://schemas.microsoft.com/office/drawing/2014/main" id="{1710F9AD-A171-202D-EE06-6FD99B1E1CC5}"/>
                  </a:ext>
                </a:extLst>
              </p:cNvPr>
              <p:cNvSpPr txBox="1"/>
              <p:nvPr/>
            </p:nvSpPr>
            <p:spPr>
              <a:xfrm>
                <a:off x="1773931" y="8204743"/>
                <a:ext cx="250390" cy="246221"/>
              </a:xfrm>
              <a:prstGeom prst="rect">
                <a:avLst/>
              </a:prstGeom>
              <a:noFill/>
            </p:spPr>
            <p:txBody>
              <a:bodyPr wrap="none" rtlCol="0">
                <a:spAutoFit/>
              </a:bodyPr>
              <a:lstStyle/>
              <a:p>
                <a:r>
                  <a:rPr lang="en-AT" sz="1000" dirty="0"/>
                  <a:t>1</a:t>
                </a:r>
              </a:p>
            </p:txBody>
          </p:sp>
          <p:sp>
            <p:nvSpPr>
              <p:cNvPr id="128" name="TextBox 127">
                <a:extLst>
                  <a:ext uri="{FF2B5EF4-FFF2-40B4-BE49-F238E27FC236}">
                    <a16:creationId xmlns:a16="http://schemas.microsoft.com/office/drawing/2014/main" id="{913BDB35-5D31-1C8D-35A0-FCA9AD595DD5}"/>
                  </a:ext>
                </a:extLst>
              </p:cNvPr>
              <p:cNvSpPr txBox="1"/>
              <p:nvPr/>
            </p:nvSpPr>
            <p:spPr>
              <a:xfrm>
                <a:off x="648929" y="8391317"/>
                <a:ext cx="250390" cy="246221"/>
              </a:xfrm>
              <a:prstGeom prst="rect">
                <a:avLst/>
              </a:prstGeom>
              <a:noFill/>
            </p:spPr>
            <p:txBody>
              <a:bodyPr wrap="none" rtlCol="0">
                <a:spAutoFit/>
              </a:bodyPr>
              <a:lstStyle/>
              <a:p>
                <a:r>
                  <a:rPr lang="en-AT" sz="1000" dirty="0"/>
                  <a:t>2</a:t>
                </a:r>
              </a:p>
            </p:txBody>
          </p:sp>
          <p:sp>
            <p:nvSpPr>
              <p:cNvPr id="129" name="TextBox 128">
                <a:extLst>
                  <a:ext uri="{FF2B5EF4-FFF2-40B4-BE49-F238E27FC236}">
                    <a16:creationId xmlns:a16="http://schemas.microsoft.com/office/drawing/2014/main" id="{61D19BCD-D1F3-5D25-9187-AFEB9A8D9EAA}"/>
                  </a:ext>
                </a:extLst>
              </p:cNvPr>
              <p:cNvSpPr txBox="1"/>
              <p:nvPr/>
            </p:nvSpPr>
            <p:spPr>
              <a:xfrm>
                <a:off x="774841" y="8574275"/>
                <a:ext cx="250390" cy="246221"/>
              </a:xfrm>
              <a:prstGeom prst="rect">
                <a:avLst/>
              </a:prstGeom>
              <a:noFill/>
            </p:spPr>
            <p:txBody>
              <a:bodyPr wrap="none" rtlCol="0">
                <a:spAutoFit/>
              </a:bodyPr>
              <a:lstStyle/>
              <a:p>
                <a:r>
                  <a:rPr lang="en-AT" sz="1000" dirty="0"/>
                  <a:t>3</a:t>
                </a:r>
              </a:p>
            </p:txBody>
          </p:sp>
          <p:sp>
            <p:nvSpPr>
              <p:cNvPr id="130" name="TextBox 129">
                <a:extLst>
                  <a:ext uri="{FF2B5EF4-FFF2-40B4-BE49-F238E27FC236}">
                    <a16:creationId xmlns:a16="http://schemas.microsoft.com/office/drawing/2014/main" id="{4833F33A-F098-5B94-4486-1D55972FC58A}"/>
                  </a:ext>
                </a:extLst>
              </p:cNvPr>
              <p:cNvSpPr txBox="1"/>
              <p:nvPr/>
            </p:nvSpPr>
            <p:spPr>
              <a:xfrm>
                <a:off x="1023867" y="8778699"/>
                <a:ext cx="250390" cy="246221"/>
              </a:xfrm>
              <a:prstGeom prst="rect">
                <a:avLst/>
              </a:prstGeom>
              <a:noFill/>
            </p:spPr>
            <p:txBody>
              <a:bodyPr wrap="none" rtlCol="0">
                <a:spAutoFit/>
              </a:bodyPr>
              <a:lstStyle/>
              <a:p>
                <a:r>
                  <a:rPr lang="en-AT" sz="1000" dirty="0"/>
                  <a:t>4</a:t>
                </a:r>
              </a:p>
            </p:txBody>
          </p:sp>
          <p:sp>
            <p:nvSpPr>
              <p:cNvPr id="131" name="TextBox 130">
                <a:extLst>
                  <a:ext uri="{FF2B5EF4-FFF2-40B4-BE49-F238E27FC236}">
                    <a16:creationId xmlns:a16="http://schemas.microsoft.com/office/drawing/2014/main" id="{4DFE4FE1-2BAA-4145-CAFC-FE33649F73CC}"/>
                  </a:ext>
                </a:extLst>
              </p:cNvPr>
              <p:cNvSpPr txBox="1"/>
              <p:nvPr/>
            </p:nvSpPr>
            <p:spPr>
              <a:xfrm>
                <a:off x="2565483" y="8969438"/>
                <a:ext cx="250390" cy="246221"/>
              </a:xfrm>
              <a:prstGeom prst="rect">
                <a:avLst/>
              </a:prstGeom>
              <a:noFill/>
            </p:spPr>
            <p:txBody>
              <a:bodyPr wrap="none" rtlCol="0">
                <a:spAutoFit/>
              </a:bodyPr>
              <a:lstStyle/>
              <a:p>
                <a:r>
                  <a:rPr lang="en-AT" sz="1000" dirty="0"/>
                  <a:t>5</a:t>
                </a:r>
              </a:p>
            </p:txBody>
          </p:sp>
        </p:grpSp>
        <p:grpSp>
          <p:nvGrpSpPr>
            <p:cNvPr id="104" name="Group 103">
              <a:extLst>
                <a:ext uri="{FF2B5EF4-FFF2-40B4-BE49-F238E27FC236}">
                  <a16:creationId xmlns:a16="http://schemas.microsoft.com/office/drawing/2014/main" id="{E857DB5A-A0E2-CD06-1327-9E584E0009D4}"/>
                </a:ext>
              </a:extLst>
            </p:cNvPr>
            <p:cNvGrpSpPr>
              <a:grpSpLocks noChangeAspect="1"/>
            </p:cNvGrpSpPr>
            <p:nvPr/>
          </p:nvGrpSpPr>
          <p:grpSpPr>
            <a:xfrm>
              <a:off x="3974947" y="8679916"/>
              <a:ext cx="573340" cy="978287"/>
              <a:chOff x="12240000" y="7560000"/>
              <a:chExt cx="1019405" cy="1739405"/>
            </a:xfrm>
          </p:grpSpPr>
          <p:sp>
            <p:nvSpPr>
              <p:cNvPr id="115" name="Oval 114">
                <a:extLst>
                  <a:ext uri="{FF2B5EF4-FFF2-40B4-BE49-F238E27FC236}">
                    <a16:creationId xmlns:a16="http://schemas.microsoft.com/office/drawing/2014/main" id="{596EEC8F-C1C7-37B4-FFD5-B85522BE20C7}"/>
                  </a:ext>
                </a:extLst>
              </p:cNvPr>
              <p:cNvSpPr/>
              <p:nvPr/>
            </p:nvSpPr>
            <p:spPr>
              <a:xfrm>
                <a:off x="12960000" y="7560000"/>
                <a:ext cx="299405" cy="299405"/>
              </a:xfrm>
              <a:prstGeom prst="ellipse">
                <a:avLst/>
              </a:prstGeom>
              <a:solidFill>
                <a:srgbClr val="C2E5D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AT" sz="1000" dirty="0">
                    <a:solidFill>
                      <a:schemeClr val="tx1"/>
                    </a:solidFill>
                  </a:rPr>
                  <a:t>1</a:t>
                </a:r>
              </a:p>
            </p:txBody>
          </p:sp>
          <p:sp>
            <p:nvSpPr>
              <p:cNvPr id="116" name="Oval 115">
                <a:extLst>
                  <a:ext uri="{FF2B5EF4-FFF2-40B4-BE49-F238E27FC236}">
                    <a16:creationId xmlns:a16="http://schemas.microsoft.com/office/drawing/2014/main" id="{64B3A56D-7F9C-90B5-DD9C-94F8EB9FE140}"/>
                  </a:ext>
                </a:extLst>
              </p:cNvPr>
              <p:cNvSpPr/>
              <p:nvPr/>
            </p:nvSpPr>
            <p:spPr>
              <a:xfrm>
                <a:off x="12600000" y="7919999"/>
                <a:ext cx="299405" cy="299405"/>
              </a:xfrm>
              <a:prstGeom prst="ellipse">
                <a:avLst/>
              </a:prstGeom>
              <a:solidFill>
                <a:srgbClr val="74A29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AT" sz="1000" dirty="0">
                    <a:solidFill>
                      <a:schemeClr val="tx1"/>
                    </a:solidFill>
                  </a:rPr>
                  <a:t>2</a:t>
                </a:r>
              </a:p>
            </p:txBody>
          </p:sp>
          <p:sp>
            <p:nvSpPr>
              <p:cNvPr id="117" name="Oval 116">
                <a:extLst>
                  <a:ext uri="{FF2B5EF4-FFF2-40B4-BE49-F238E27FC236}">
                    <a16:creationId xmlns:a16="http://schemas.microsoft.com/office/drawing/2014/main" id="{A3FECB82-1799-ACF2-745E-BCD56D75B60D}"/>
                  </a:ext>
                </a:extLst>
              </p:cNvPr>
              <p:cNvSpPr/>
              <p:nvPr/>
            </p:nvSpPr>
            <p:spPr>
              <a:xfrm>
                <a:off x="12240000" y="8280000"/>
                <a:ext cx="299405" cy="299405"/>
              </a:xfrm>
              <a:prstGeom prst="ellipse">
                <a:avLst/>
              </a:prstGeom>
              <a:solidFill>
                <a:srgbClr val="97B3A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AT" sz="1000" dirty="0">
                    <a:solidFill>
                      <a:schemeClr val="tx1"/>
                    </a:solidFill>
                  </a:rPr>
                  <a:t>3</a:t>
                </a:r>
              </a:p>
            </p:txBody>
          </p:sp>
          <p:sp>
            <p:nvSpPr>
              <p:cNvPr id="118" name="Oval 117">
                <a:extLst>
                  <a:ext uri="{FF2B5EF4-FFF2-40B4-BE49-F238E27FC236}">
                    <a16:creationId xmlns:a16="http://schemas.microsoft.com/office/drawing/2014/main" id="{2C2A2F1B-A6C2-587C-4309-AA0C6B2A15F9}"/>
                  </a:ext>
                </a:extLst>
              </p:cNvPr>
              <p:cNvSpPr/>
              <p:nvPr/>
            </p:nvSpPr>
            <p:spPr>
              <a:xfrm>
                <a:off x="12600000" y="8639999"/>
                <a:ext cx="299405" cy="299405"/>
              </a:xfrm>
              <a:prstGeom prst="ellipse">
                <a:avLst/>
              </a:prstGeom>
              <a:solidFill>
                <a:srgbClr val="C2E5D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AT" sz="1000" dirty="0">
                    <a:solidFill>
                      <a:schemeClr val="tx1"/>
                    </a:solidFill>
                  </a:rPr>
                  <a:t>4</a:t>
                </a:r>
              </a:p>
            </p:txBody>
          </p:sp>
          <p:sp>
            <p:nvSpPr>
              <p:cNvPr id="119" name="Oval 118">
                <a:extLst>
                  <a:ext uri="{FF2B5EF4-FFF2-40B4-BE49-F238E27FC236}">
                    <a16:creationId xmlns:a16="http://schemas.microsoft.com/office/drawing/2014/main" id="{5F69F5D8-2BA9-9254-F05E-E1F037578FAC}"/>
                  </a:ext>
                </a:extLst>
              </p:cNvPr>
              <p:cNvSpPr/>
              <p:nvPr/>
            </p:nvSpPr>
            <p:spPr>
              <a:xfrm>
                <a:off x="12960000" y="9000000"/>
                <a:ext cx="299405" cy="299405"/>
              </a:xfrm>
              <a:prstGeom prst="ellipse">
                <a:avLst/>
              </a:prstGeom>
              <a:solidFill>
                <a:srgbClr val="97B3A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AT" sz="1000" dirty="0">
                    <a:solidFill>
                      <a:schemeClr val="tx1"/>
                    </a:solidFill>
                  </a:rPr>
                  <a:t>5</a:t>
                </a:r>
              </a:p>
            </p:txBody>
          </p:sp>
          <p:cxnSp>
            <p:nvCxnSpPr>
              <p:cNvPr id="120" name="Straight Arrow Connector 119">
                <a:extLst>
                  <a:ext uri="{FF2B5EF4-FFF2-40B4-BE49-F238E27FC236}">
                    <a16:creationId xmlns:a16="http://schemas.microsoft.com/office/drawing/2014/main" id="{22CEF92F-7485-7164-A2A7-D93A9F5C56CB}"/>
                  </a:ext>
                </a:extLst>
              </p:cNvPr>
              <p:cNvCxnSpPr>
                <a:stCxn id="115" idx="3"/>
                <a:endCxn id="116" idx="7"/>
              </p:cNvCxnSpPr>
              <p:nvPr/>
            </p:nvCxnSpPr>
            <p:spPr>
              <a:xfrm flipH="1">
                <a:off x="12855558" y="7815558"/>
                <a:ext cx="148289" cy="148289"/>
              </a:xfrm>
              <a:prstGeom prst="straightConnector1">
                <a:avLst/>
              </a:prstGeom>
              <a:ln w="127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Straight Arrow Connector 120">
                <a:extLst>
                  <a:ext uri="{FF2B5EF4-FFF2-40B4-BE49-F238E27FC236}">
                    <a16:creationId xmlns:a16="http://schemas.microsoft.com/office/drawing/2014/main" id="{23C2D9DC-4BE9-B252-810C-D73F4810F124}"/>
                  </a:ext>
                </a:extLst>
              </p:cNvPr>
              <p:cNvCxnSpPr>
                <a:cxnSpLocks/>
                <a:stCxn id="117" idx="7"/>
                <a:endCxn id="116" idx="3"/>
              </p:cNvCxnSpPr>
              <p:nvPr/>
            </p:nvCxnSpPr>
            <p:spPr>
              <a:xfrm flipV="1">
                <a:off x="12495558" y="8175558"/>
                <a:ext cx="148289" cy="148289"/>
              </a:xfrm>
              <a:prstGeom prst="straightConnector1">
                <a:avLst/>
              </a:prstGeom>
              <a:ln w="127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Straight Arrow Connector 121">
                <a:extLst>
                  <a:ext uri="{FF2B5EF4-FFF2-40B4-BE49-F238E27FC236}">
                    <a16:creationId xmlns:a16="http://schemas.microsoft.com/office/drawing/2014/main" id="{4233E814-B981-F966-9110-9CEC62B7DC68}"/>
                  </a:ext>
                </a:extLst>
              </p:cNvPr>
              <p:cNvCxnSpPr>
                <a:cxnSpLocks/>
                <a:stCxn id="118" idx="1"/>
                <a:endCxn id="117" idx="5"/>
              </p:cNvCxnSpPr>
              <p:nvPr/>
            </p:nvCxnSpPr>
            <p:spPr>
              <a:xfrm flipH="1" flipV="1">
                <a:off x="12495558" y="8535558"/>
                <a:ext cx="148289" cy="148288"/>
              </a:xfrm>
              <a:prstGeom prst="straightConnector1">
                <a:avLst/>
              </a:prstGeom>
              <a:ln w="127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Straight Arrow Connector 122">
                <a:extLst>
                  <a:ext uri="{FF2B5EF4-FFF2-40B4-BE49-F238E27FC236}">
                    <a16:creationId xmlns:a16="http://schemas.microsoft.com/office/drawing/2014/main" id="{BB0DFE22-DC2E-AB43-A869-2354AFAD3F0C}"/>
                  </a:ext>
                </a:extLst>
              </p:cNvPr>
              <p:cNvCxnSpPr>
                <a:cxnSpLocks/>
                <a:stCxn id="118" idx="0"/>
                <a:endCxn id="116" idx="4"/>
              </p:cNvCxnSpPr>
              <p:nvPr/>
            </p:nvCxnSpPr>
            <p:spPr>
              <a:xfrm flipV="1">
                <a:off x="12749703" y="8219405"/>
                <a:ext cx="0" cy="420594"/>
              </a:xfrm>
              <a:prstGeom prst="straightConnector1">
                <a:avLst/>
              </a:prstGeom>
              <a:ln w="12700">
                <a:solidFill>
                  <a:srgbClr val="F58484"/>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DA9AA40A-72CB-61BC-9C9B-B993C6F96E5A}"/>
                  </a:ext>
                </a:extLst>
              </p:cNvPr>
              <p:cNvCxnSpPr>
                <a:cxnSpLocks/>
                <a:stCxn id="119" idx="0"/>
                <a:endCxn id="116" idx="5"/>
              </p:cNvCxnSpPr>
              <p:nvPr/>
            </p:nvCxnSpPr>
            <p:spPr>
              <a:xfrm flipH="1" flipV="1">
                <a:off x="12855558" y="8175558"/>
                <a:ext cx="254145" cy="824442"/>
              </a:xfrm>
              <a:prstGeom prst="straightConnector1">
                <a:avLst/>
              </a:prstGeom>
              <a:ln w="127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05" name="Group 104">
              <a:extLst>
                <a:ext uri="{FF2B5EF4-FFF2-40B4-BE49-F238E27FC236}">
                  <a16:creationId xmlns:a16="http://schemas.microsoft.com/office/drawing/2014/main" id="{FA3DCCDD-3AE4-4D2A-E22A-E5B02BAA5E4C}"/>
                </a:ext>
              </a:extLst>
            </p:cNvPr>
            <p:cNvGrpSpPr>
              <a:grpSpLocks noChangeAspect="1"/>
            </p:cNvGrpSpPr>
            <p:nvPr/>
          </p:nvGrpSpPr>
          <p:grpSpPr>
            <a:xfrm>
              <a:off x="4824420" y="8678379"/>
              <a:ext cx="573340" cy="978287"/>
              <a:chOff x="12240000" y="7560000"/>
              <a:chExt cx="1019405" cy="1739405"/>
            </a:xfrm>
          </p:grpSpPr>
          <p:sp>
            <p:nvSpPr>
              <p:cNvPr id="106" name="Oval 105">
                <a:extLst>
                  <a:ext uri="{FF2B5EF4-FFF2-40B4-BE49-F238E27FC236}">
                    <a16:creationId xmlns:a16="http://schemas.microsoft.com/office/drawing/2014/main" id="{F8D78D09-315D-0425-958B-8558A97CCB23}"/>
                  </a:ext>
                </a:extLst>
              </p:cNvPr>
              <p:cNvSpPr/>
              <p:nvPr/>
            </p:nvSpPr>
            <p:spPr>
              <a:xfrm>
                <a:off x="12960000" y="7560000"/>
                <a:ext cx="299405" cy="299405"/>
              </a:xfrm>
              <a:prstGeom prst="ellipse">
                <a:avLst/>
              </a:prstGeom>
              <a:solidFill>
                <a:srgbClr val="C2E5D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AT" sz="1000" dirty="0">
                    <a:solidFill>
                      <a:schemeClr val="tx1"/>
                    </a:solidFill>
                  </a:rPr>
                  <a:t>1</a:t>
                </a:r>
              </a:p>
            </p:txBody>
          </p:sp>
          <p:sp>
            <p:nvSpPr>
              <p:cNvPr id="107" name="Oval 106">
                <a:extLst>
                  <a:ext uri="{FF2B5EF4-FFF2-40B4-BE49-F238E27FC236}">
                    <a16:creationId xmlns:a16="http://schemas.microsoft.com/office/drawing/2014/main" id="{0F523DDE-A728-8FB9-332A-AD0AA842AEAF}"/>
                  </a:ext>
                </a:extLst>
              </p:cNvPr>
              <p:cNvSpPr/>
              <p:nvPr/>
            </p:nvSpPr>
            <p:spPr>
              <a:xfrm>
                <a:off x="12600000" y="7919999"/>
                <a:ext cx="299405" cy="299405"/>
              </a:xfrm>
              <a:prstGeom prst="ellipse">
                <a:avLst/>
              </a:prstGeom>
              <a:solidFill>
                <a:srgbClr val="74A29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AT" sz="1000" dirty="0">
                    <a:solidFill>
                      <a:schemeClr val="tx1"/>
                    </a:solidFill>
                  </a:rPr>
                  <a:t>2</a:t>
                </a:r>
              </a:p>
            </p:txBody>
          </p:sp>
          <p:sp>
            <p:nvSpPr>
              <p:cNvPr id="108" name="Oval 107">
                <a:extLst>
                  <a:ext uri="{FF2B5EF4-FFF2-40B4-BE49-F238E27FC236}">
                    <a16:creationId xmlns:a16="http://schemas.microsoft.com/office/drawing/2014/main" id="{17BF1202-70A0-E62F-FC48-1E4078D13C1E}"/>
                  </a:ext>
                </a:extLst>
              </p:cNvPr>
              <p:cNvSpPr/>
              <p:nvPr/>
            </p:nvSpPr>
            <p:spPr>
              <a:xfrm>
                <a:off x="12240000" y="8280000"/>
                <a:ext cx="299405" cy="299405"/>
              </a:xfrm>
              <a:prstGeom prst="ellipse">
                <a:avLst/>
              </a:prstGeom>
              <a:solidFill>
                <a:srgbClr val="97B3A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AT" sz="1000" dirty="0">
                    <a:solidFill>
                      <a:schemeClr val="tx1"/>
                    </a:solidFill>
                  </a:rPr>
                  <a:t>3</a:t>
                </a:r>
              </a:p>
            </p:txBody>
          </p:sp>
          <p:sp>
            <p:nvSpPr>
              <p:cNvPr id="109" name="Oval 108">
                <a:extLst>
                  <a:ext uri="{FF2B5EF4-FFF2-40B4-BE49-F238E27FC236}">
                    <a16:creationId xmlns:a16="http://schemas.microsoft.com/office/drawing/2014/main" id="{27B11FAD-2474-D81C-041F-F8F75C9D1DB2}"/>
                  </a:ext>
                </a:extLst>
              </p:cNvPr>
              <p:cNvSpPr/>
              <p:nvPr/>
            </p:nvSpPr>
            <p:spPr>
              <a:xfrm>
                <a:off x="12600000" y="8639999"/>
                <a:ext cx="299405" cy="299405"/>
              </a:xfrm>
              <a:prstGeom prst="ellipse">
                <a:avLst/>
              </a:prstGeom>
              <a:solidFill>
                <a:srgbClr val="C2E5D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AT" sz="1000" dirty="0">
                    <a:solidFill>
                      <a:schemeClr val="tx1"/>
                    </a:solidFill>
                  </a:rPr>
                  <a:t>4</a:t>
                </a:r>
              </a:p>
            </p:txBody>
          </p:sp>
          <p:sp>
            <p:nvSpPr>
              <p:cNvPr id="110" name="Oval 109">
                <a:extLst>
                  <a:ext uri="{FF2B5EF4-FFF2-40B4-BE49-F238E27FC236}">
                    <a16:creationId xmlns:a16="http://schemas.microsoft.com/office/drawing/2014/main" id="{CCEE4978-976E-8FDC-B219-24193627F4D2}"/>
                  </a:ext>
                </a:extLst>
              </p:cNvPr>
              <p:cNvSpPr/>
              <p:nvPr/>
            </p:nvSpPr>
            <p:spPr>
              <a:xfrm>
                <a:off x="12960000" y="9000000"/>
                <a:ext cx="299405" cy="299405"/>
              </a:xfrm>
              <a:prstGeom prst="ellipse">
                <a:avLst/>
              </a:prstGeom>
              <a:solidFill>
                <a:srgbClr val="97B3A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AT" sz="1000" dirty="0">
                    <a:solidFill>
                      <a:schemeClr val="tx1"/>
                    </a:solidFill>
                  </a:rPr>
                  <a:t>5</a:t>
                </a:r>
              </a:p>
            </p:txBody>
          </p:sp>
          <p:cxnSp>
            <p:nvCxnSpPr>
              <p:cNvPr id="111" name="Straight Arrow Connector 110">
                <a:extLst>
                  <a:ext uri="{FF2B5EF4-FFF2-40B4-BE49-F238E27FC236}">
                    <a16:creationId xmlns:a16="http://schemas.microsoft.com/office/drawing/2014/main" id="{9333AC8E-61D1-BE19-EE73-11A5571E30DB}"/>
                  </a:ext>
                </a:extLst>
              </p:cNvPr>
              <p:cNvCxnSpPr>
                <a:stCxn id="106" idx="3"/>
                <a:endCxn id="107" idx="7"/>
              </p:cNvCxnSpPr>
              <p:nvPr/>
            </p:nvCxnSpPr>
            <p:spPr>
              <a:xfrm flipH="1">
                <a:off x="12855558" y="7815558"/>
                <a:ext cx="148289" cy="148289"/>
              </a:xfrm>
              <a:prstGeom prst="straightConnector1">
                <a:avLst/>
              </a:prstGeom>
              <a:ln w="127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Straight Arrow Connector 111">
                <a:extLst>
                  <a:ext uri="{FF2B5EF4-FFF2-40B4-BE49-F238E27FC236}">
                    <a16:creationId xmlns:a16="http://schemas.microsoft.com/office/drawing/2014/main" id="{B0A90E7A-341E-F1AD-3A8C-F6476E2351DB}"/>
                  </a:ext>
                </a:extLst>
              </p:cNvPr>
              <p:cNvCxnSpPr>
                <a:cxnSpLocks/>
                <a:stCxn id="108" idx="7"/>
                <a:endCxn id="107" idx="3"/>
              </p:cNvCxnSpPr>
              <p:nvPr/>
            </p:nvCxnSpPr>
            <p:spPr>
              <a:xfrm flipV="1">
                <a:off x="12495558" y="8175558"/>
                <a:ext cx="148289" cy="148289"/>
              </a:xfrm>
              <a:prstGeom prst="straightConnector1">
                <a:avLst/>
              </a:prstGeom>
              <a:ln w="127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Straight Arrow Connector 112">
                <a:extLst>
                  <a:ext uri="{FF2B5EF4-FFF2-40B4-BE49-F238E27FC236}">
                    <a16:creationId xmlns:a16="http://schemas.microsoft.com/office/drawing/2014/main" id="{0B29F422-FEF5-5893-BD42-6560656B204A}"/>
                  </a:ext>
                </a:extLst>
              </p:cNvPr>
              <p:cNvCxnSpPr>
                <a:cxnSpLocks/>
                <a:stCxn id="109" idx="1"/>
                <a:endCxn id="108" idx="5"/>
              </p:cNvCxnSpPr>
              <p:nvPr/>
            </p:nvCxnSpPr>
            <p:spPr>
              <a:xfrm flipH="1" flipV="1">
                <a:off x="12495558" y="8535558"/>
                <a:ext cx="148289" cy="148288"/>
              </a:xfrm>
              <a:prstGeom prst="straightConnector1">
                <a:avLst/>
              </a:prstGeom>
              <a:ln w="127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9D2A5C3F-ED7D-3ED7-3A03-2EA533468054}"/>
                  </a:ext>
                </a:extLst>
              </p:cNvPr>
              <p:cNvCxnSpPr>
                <a:cxnSpLocks/>
                <a:stCxn id="110" idx="0"/>
                <a:endCxn id="107" idx="5"/>
              </p:cNvCxnSpPr>
              <p:nvPr/>
            </p:nvCxnSpPr>
            <p:spPr>
              <a:xfrm flipH="1" flipV="1">
                <a:off x="12855558" y="8175558"/>
                <a:ext cx="254145" cy="824442"/>
              </a:xfrm>
              <a:prstGeom prst="straightConnector1">
                <a:avLst/>
              </a:prstGeom>
              <a:ln w="127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152" name="TextBox 151">
            <a:extLst>
              <a:ext uri="{FF2B5EF4-FFF2-40B4-BE49-F238E27FC236}">
                <a16:creationId xmlns:a16="http://schemas.microsoft.com/office/drawing/2014/main" id="{13F79671-CBF9-9986-B880-5237ABD3D195}"/>
              </a:ext>
            </a:extLst>
          </p:cNvPr>
          <p:cNvSpPr txBox="1"/>
          <p:nvPr/>
        </p:nvSpPr>
        <p:spPr>
          <a:xfrm>
            <a:off x="471452" y="1747917"/>
            <a:ext cx="340158" cy="400110"/>
          </a:xfrm>
          <a:prstGeom prst="rect">
            <a:avLst/>
          </a:prstGeom>
          <a:noFill/>
        </p:spPr>
        <p:txBody>
          <a:bodyPr wrap="none" rtlCol="0">
            <a:spAutoFit/>
          </a:bodyPr>
          <a:lstStyle/>
          <a:p>
            <a:r>
              <a:rPr lang="en-AT" sz="2000" b="1" dirty="0"/>
              <a:t>A</a:t>
            </a:r>
          </a:p>
        </p:txBody>
      </p:sp>
      <p:sp>
        <p:nvSpPr>
          <p:cNvPr id="155" name="TextBox 154">
            <a:extLst>
              <a:ext uri="{FF2B5EF4-FFF2-40B4-BE49-F238E27FC236}">
                <a16:creationId xmlns:a16="http://schemas.microsoft.com/office/drawing/2014/main" id="{7426CFD1-F434-DCCB-FFC2-1D10929EB14D}"/>
              </a:ext>
            </a:extLst>
          </p:cNvPr>
          <p:cNvSpPr txBox="1"/>
          <p:nvPr/>
        </p:nvSpPr>
        <p:spPr>
          <a:xfrm>
            <a:off x="444884" y="3390513"/>
            <a:ext cx="328936" cy="400110"/>
          </a:xfrm>
          <a:prstGeom prst="rect">
            <a:avLst/>
          </a:prstGeom>
          <a:noFill/>
        </p:spPr>
        <p:txBody>
          <a:bodyPr wrap="none" rtlCol="0">
            <a:spAutoFit/>
          </a:bodyPr>
          <a:lstStyle/>
          <a:p>
            <a:r>
              <a:rPr lang="en-AT" sz="2000" b="1" dirty="0"/>
              <a:t>B</a:t>
            </a:r>
          </a:p>
        </p:txBody>
      </p:sp>
      <p:sp>
        <p:nvSpPr>
          <p:cNvPr id="157" name="TextBox 156">
            <a:extLst>
              <a:ext uri="{FF2B5EF4-FFF2-40B4-BE49-F238E27FC236}">
                <a16:creationId xmlns:a16="http://schemas.microsoft.com/office/drawing/2014/main" id="{7361E60C-84B7-B70F-46D1-212D96995F71}"/>
              </a:ext>
            </a:extLst>
          </p:cNvPr>
          <p:cNvSpPr txBox="1"/>
          <p:nvPr/>
        </p:nvSpPr>
        <p:spPr>
          <a:xfrm>
            <a:off x="6054657" y="2020516"/>
            <a:ext cx="320922" cy="400110"/>
          </a:xfrm>
          <a:prstGeom prst="rect">
            <a:avLst/>
          </a:prstGeom>
          <a:noFill/>
        </p:spPr>
        <p:txBody>
          <a:bodyPr wrap="none" rtlCol="0">
            <a:spAutoFit/>
          </a:bodyPr>
          <a:lstStyle/>
          <a:p>
            <a:r>
              <a:rPr lang="en-AT" sz="2000" b="1" dirty="0"/>
              <a:t>C</a:t>
            </a:r>
          </a:p>
        </p:txBody>
      </p:sp>
      <p:sp>
        <p:nvSpPr>
          <p:cNvPr id="158" name="TextBox 157">
            <a:extLst>
              <a:ext uri="{FF2B5EF4-FFF2-40B4-BE49-F238E27FC236}">
                <a16:creationId xmlns:a16="http://schemas.microsoft.com/office/drawing/2014/main" id="{76B505B8-0172-9603-E5DD-638937B91846}"/>
              </a:ext>
            </a:extLst>
          </p:cNvPr>
          <p:cNvSpPr txBox="1"/>
          <p:nvPr/>
        </p:nvSpPr>
        <p:spPr>
          <a:xfrm>
            <a:off x="340158" y="342900"/>
            <a:ext cx="2418867" cy="369332"/>
          </a:xfrm>
          <a:prstGeom prst="rect">
            <a:avLst/>
          </a:prstGeom>
          <a:noFill/>
        </p:spPr>
        <p:txBody>
          <a:bodyPr wrap="none" rtlCol="0">
            <a:spAutoFit/>
          </a:bodyPr>
          <a:lstStyle/>
          <a:p>
            <a:r>
              <a:rPr lang="en-AT" dirty="0"/>
              <a:t>Supplementary Figure 3</a:t>
            </a:r>
          </a:p>
        </p:txBody>
      </p:sp>
      <p:pic>
        <p:nvPicPr>
          <p:cNvPr id="3" name="Picture 2">
            <a:extLst>
              <a:ext uri="{FF2B5EF4-FFF2-40B4-BE49-F238E27FC236}">
                <a16:creationId xmlns:a16="http://schemas.microsoft.com/office/drawing/2014/main" id="{79B5959B-75D1-039F-91D2-2332FC883ED4}"/>
              </a:ext>
            </a:extLst>
          </p:cNvPr>
          <p:cNvPicPr>
            <a:picLocks noChangeAspect="1"/>
          </p:cNvPicPr>
          <p:nvPr/>
        </p:nvPicPr>
        <p:blipFill>
          <a:blip r:embed="rId2"/>
          <a:stretch>
            <a:fillRect/>
          </a:stretch>
        </p:blipFill>
        <p:spPr>
          <a:xfrm>
            <a:off x="444884" y="3288379"/>
            <a:ext cx="5486400" cy="2743200"/>
          </a:xfrm>
          <a:prstGeom prst="rect">
            <a:avLst/>
          </a:prstGeom>
        </p:spPr>
      </p:pic>
      <p:grpSp>
        <p:nvGrpSpPr>
          <p:cNvPr id="20" name="Group 19">
            <a:extLst>
              <a:ext uri="{FF2B5EF4-FFF2-40B4-BE49-F238E27FC236}">
                <a16:creationId xmlns:a16="http://schemas.microsoft.com/office/drawing/2014/main" id="{17E5B060-F4CA-A61F-EF2B-E43C3C9A4A9A}"/>
              </a:ext>
            </a:extLst>
          </p:cNvPr>
          <p:cNvGrpSpPr/>
          <p:nvPr/>
        </p:nvGrpSpPr>
        <p:grpSpPr>
          <a:xfrm>
            <a:off x="6755397" y="12953965"/>
            <a:ext cx="5486400" cy="2743200"/>
            <a:chOff x="6755397" y="12953965"/>
            <a:chExt cx="5486400" cy="2743200"/>
          </a:xfrm>
        </p:grpSpPr>
        <p:pic>
          <p:nvPicPr>
            <p:cNvPr id="5" name="Picture 4">
              <a:extLst>
                <a:ext uri="{FF2B5EF4-FFF2-40B4-BE49-F238E27FC236}">
                  <a16:creationId xmlns:a16="http://schemas.microsoft.com/office/drawing/2014/main" id="{C89BDDDF-32ED-2AB7-D137-276A93055B35}"/>
                </a:ext>
              </a:extLst>
            </p:cNvPr>
            <p:cNvPicPr>
              <a:picLocks noChangeAspect="1"/>
            </p:cNvPicPr>
            <p:nvPr/>
          </p:nvPicPr>
          <p:blipFill>
            <a:blip r:embed="rId3"/>
            <a:stretch>
              <a:fillRect/>
            </a:stretch>
          </p:blipFill>
          <p:spPr>
            <a:xfrm>
              <a:off x="6755397" y="12953965"/>
              <a:ext cx="5486400" cy="2743200"/>
            </a:xfrm>
            <a:prstGeom prst="rect">
              <a:avLst/>
            </a:prstGeom>
          </p:spPr>
        </p:pic>
        <p:sp>
          <p:nvSpPr>
            <p:cNvPr id="7" name="TextBox 6">
              <a:extLst>
                <a:ext uri="{FF2B5EF4-FFF2-40B4-BE49-F238E27FC236}">
                  <a16:creationId xmlns:a16="http://schemas.microsoft.com/office/drawing/2014/main" id="{86368A73-1C05-3D84-F35A-A784F9CAD157}"/>
                </a:ext>
              </a:extLst>
            </p:cNvPr>
            <p:cNvSpPr txBox="1"/>
            <p:nvPr/>
          </p:nvSpPr>
          <p:spPr>
            <a:xfrm>
              <a:off x="7144852" y="12953965"/>
              <a:ext cx="418704" cy="369332"/>
            </a:xfrm>
            <a:prstGeom prst="rect">
              <a:avLst/>
            </a:prstGeom>
            <a:noFill/>
          </p:spPr>
          <p:txBody>
            <a:bodyPr wrap="none" rtlCol="0">
              <a:spAutoFit/>
            </a:bodyPr>
            <a:lstStyle/>
            <a:p>
              <a:r>
                <a:rPr lang="ru-RU" dirty="0"/>
                <a:t>52</a:t>
              </a:r>
              <a:endParaRPr lang="en-AT" dirty="0"/>
            </a:p>
          </p:txBody>
        </p:sp>
      </p:grpSp>
      <p:grpSp>
        <p:nvGrpSpPr>
          <p:cNvPr id="27" name="Group 26">
            <a:extLst>
              <a:ext uri="{FF2B5EF4-FFF2-40B4-BE49-F238E27FC236}">
                <a16:creationId xmlns:a16="http://schemas.microsoft.com/office/drawing/2014/main" id="{5D4B6317-70F0-1F96-9AE5-959FFAFCD875}"/>
              </a:ext>
            </a:extLst>
          </p:cNvPr>
          <p:cNvGrpSpPr/>
          <p:nvPr/>
        </p:nvGrpSpPr>
        <p:grpSpPr>
          <a:xfrm>
            <a:off x="271506" y="13101082"/>
            <a:ext cx="5486400" cy="2743200"/>
            <a:chOff x="271506" y="13101082"/>
            <a:chExt cx="5486400" cy="2743200"/>
          </a:xfrm>
        </p:grpSpPr>
        <p:pic>
          <p:nvPicPr>
            <p:cNvPr id="9" name="Picture 8">
              <a:extLst>
                <a:ext uri="{FF2B5EF4-FFF2-40B4-BE49-F238E27FC236}">
                  <a16:creationId xmlns:a16="http://schemas.microsoft.com/office/drawing/2014/main" id="{4553C71C-722C-5ED9-D755-9D3D68D9D8B2}"/>
                </a:ext>
              </a:extLst>
            </p:cNvPr>
            <p:cNvPicPr>
              <a:picLocks noChangeAspect="1"/>
            </p:cNvPicPr>
            <p:nvPr/>
          </p:nvPicPr>
          <p:blipFill>
            <a:blip r:embed="rId4"/>
            <a:stretch>
              <a:fillRect/>
            </a:stretch>
          </p:blipFill>
          <p:spPr>
            <a:xfrm>
              <a:off x="271506" y="13101082"/>
              <a:ext cx="5486400" cy="2743200"/>
            </a:xfrm>
            <a:prstGeom prst="rect">
              <a:avLst/>
            </a:prstGeom>
          </p:spPr>
        </p:pic>
        <p:sp>
          <p:nvSpPr>
            <p:cNvPr id="10" name="TextBox 9">
              <a:extLst>
                <a:ext uri="{FF2B5EF4-FFF2-40B4-BE49-F238E27FC236}">
                  <a16:creationId xmlns:a16="http://schemas.microsoft.com/office/drawing/2014/main" id="{BA81B4E1-C1EA-732B-8282-DE9D0A5A41AD}"/>
                </a:ext>
              </a:extLst>
            </p:cNvPr>
            <p:cNvSpPr txBox="1"/>
            <p:nvPr/>
          </p:nvSpPr>
          <p:spPr>
            <a:xfrm>
              <a:off x="432179" y="13260008"/>
              <a:ext cx="418704" cy="369332"/>
            </a:xfrm>
            <a:prstGeom prst="rect">
              <a:avLst/>
            </a:prstGeom>
            <a:noFill/>
          </p:spPr>
          <p:txBody>
            <a:bodyPr wrap="none" rtlCol="0">
              <a:spAutoFit/>
            </a:bodyPr>
            <a:lstStyle/>
            <a:p>
              <a:r>
                <a:rPr lang="ru-RU" dirty="0"/>
                <a:t>32</a:t>
              </a:r>
              <a:endParaRPr lang="en-AT" dirty="0"/>
            </a:p>
          </p:txBody>
        </p:sp>
      </p:grpSp>
      <p:sp>
        <p:nvSpPr>
          <p:cNvPr id="11" name="TextBox 10">
            <a:extLst>
              <a:ext uri="{FF2B5EF4-FFF2-40B4-BE49-F238E27FC236}">
                <a16:creationId xmlns:a16="http://schemas.microsoft.com/office/drawing/2014/main" id="{069229B0-17A5-5B96-9EDD-7E73AEB1C1B4}"/>
              </a:ext>
            </a:extLst>
          </p:cNvPr>
          <p:cNvSpPr txBox="1"/>
          <p:nvPr/>
        </p:nvSpPr>
        <p:spPr>
          <a:xfrm>
            <a:off x="222827" y="5350391"/>
            <a:ext cx="418704" cy="369332"/>
          </a:xfrm>
          <a:prstGeom prst="rect">
            <a:avLst/>
          </a:prstGeom>
          <a:noFill/>
        </p:spPr>
        <p:txBody>
          <a:bodyPr wrap="none" rtlCol="0">
            <a:spAutoFit/>
          </a:bodyPr>
          <a:lstStyle/>
          <a:p>
            <a:r>
              <a:rPr lang="ru-RU" dirty="0"/>
              <a:t>21</a:t>
            </a:r>
            <a:endParaRPr lang="en-AT" dirty="0"/>
          </a:p>
        </p:txBody>
      </p:sp>
      <p:pic>
        <p:nvPicPr>
          <p:cNvPr id="15" name="Picture 14">
            <a:extLst>
              <a:ext uri="{FF2B5EF4-FFF2-40B4-BE49-F238E27FC236}">
                <a16:creationId xmlns:a16="http://schemas.microsoft.com/office/drawing/2014/main" id="{B3509E53-D3D7-9277-22BB-9D7D9385B9B4}"/>
              </a:ext>
            </a:extLst>
          </p:cNvPr>
          <p:cNvPicPr>
            <a:picLocks noChangeAspect="1"/>
          </p:cNvPicPr>
          <p:nvPr/>
        </p:nvPicPr>
        <p:blipFill>
          <a:blip r:embed="rId5"/>
          <a:stretch>
            <a:fillRect/>
          </a:stretch>
        </p:blipFill>
        <p:spPr>
          <a:xfrm>
            <a:off x="6375579" y="2356543"/>
            <a:ext cx="5486400" cy="3657600"/>
          </a:xfrm>
          <a:prstGeom prst="rect">
            <a:avLst/>
          </a:prstGeom>
        </p:spPr>
      </p:pic>
      <p:pic>
        <p:nvPicPr>
          <p:cNvPr id="17" name="Picture 16">
            <a:extLst>
              <a:ext uri="{FF2B5EF4-FFF2-40B4-BE49-F238E27FC236}">
                <a16:creationId xmlns:a16="http://schemas.microsoft.com/office/drawing/2014/main" id="{5EDC4E60-7ADF-3F73-1ED4-77DCE6D06A36}"/>
              </a:ext>
            </a:extLst>
          </p:cNvPr>
          <p:cNvPicPr>
            <a:picLocks noChangeAspect="1"/>
          </p:cNvPicPr>
          <p:nvPr/>
        </p:nvPicPr>
        <p:blipFill>
          <a:blip r:embed="rId6"/>
          <a:stretch>
            <a:fillRect/>
          </a:stretch>
        </p:blipFill>
        <p:spPr>
          <a:xfrm>
            <a:off x="66426" y="15910441"/>
            <a:ext cx="5486400" cy="3657600"/>
          </a:xfrm>
          <a:prstGeom prst="rect">
            <a:avLst/>
          </a:prstGeom>
        </p:spPr>
      </p:pic>
      <p:grpSp>
        <p:nvGrpSpPr>
          <p:cNvPr id="22" name="Group 21">
            <a:extLst>
              <a:ext uri="{FF2B5EF4-FFF2-40B4-BE49-F238E27FC236}">
                <a16:creationId xmlns:a16="http://schemas.microsoft.com/office/drawing/2014/main" id="{4BF56606-477B-71F8-86FA-A4B70E8AD85A}"/>
              </a:ext>
            </a:extLst>
          </p:cNvPr>
          <p:cNvGrpSpPr/>
          <p:nvPr/>
        </p:nvGrpSpPr>
        <p:grpSpPr>
          <a:xfrm>
            <a:off x="118279" y="6989615"/>
            <a:ext cx="5486400" cy="2743200"/>
            <a:chOff x="5552826" y="7602711"/>
            <a:chExt cx="5486400" cy="2743200"/>
          </a:xfrm>
        </p:grpSpPr>
        <p:pic>
          <p:nvPicPr>
            <p:cNvPr id="19" name="Picture 18">
              <a:extLst>
                <a:ext uri="{FF2B5EF4-FFF2-40B4-BE49-F238E27FC236}">
                  <a16:creationId xmlns:a16="http://schemas.microsoft.com/office/drawing/2014/main" id="{5C6503B5-BCCC-42F5-BEE1-47D4BCC8A47D}"/>
                </a:ext>
              </a:extLst>
            </p:cNvPr>
            <p:cNvPicPr>
              <a:picLocks noChangeAspect="1"/>
            </p:cNvPicPr>
            <p:nvPr/>
          </p:nvPicPr>
          <p:blipFill>
            <a:blip r:embed="rId7"/>
            <a:stretch>
              <a:fillRect/>
            </a:stretch>
          </p:blipFill>
          <p:spPr>
            <a:xfrm>
              <a:off x="5552826" y="7602711"/>
              <a:ext cx="5486400" cy="2743200"/>
            </a:xfrm>
            <a:prstGeom prst="rect">
              <a:avLst/>
            </a:prstGeom>
          </p:spPr>
        </p:pic>
        <p:sp>
          <p:nvSpPr>
            <p:cNvPr id="21" name="TextBox 20">
              <a:extLst>
                <a:ext uri="{FF2B5EF4-FFF2-40B4-BE49-F238E27FC236}">
                  <a16:creationId xmlns:a16="http://schemas.microsoft.com/office/drawing/2014/main" id="{75A33327-3266-FFC7-6BAB-5D84189E5F46}"/>
                </a:ext>
              </a:extLst>
            </p:cNvPr>
            <p:cNvSpPr txBox="1"/>
            <p:nvPr/>
          </p:nvSpPr>
          <p:spPr>
            <a:xfrm>
              <a:off x="5757906" y="7695210"/>
              <a:ext cx="418704" cy="369332"/>
            </a:xfrm>
            <a:prstGeom prst="rect">
              <a:avLst/>
            </a:prstGeom>
            <a:noFill/>
          </p:spPr>
          <p:txBody>
            <a:bodyPr wrap="none" rtlCol="0">
              <a:spAutoFit/>
            </a:bodyPr>
            <a:lstStyle/>
            <a:p>
              <a:r>
                <a:rPr lang="en-AT" dirty="0"/>
                <a:t>36</a:t>
              </a:r>
            </a:p>
          </p:txBody>
        </p:sp>
      </p:grpSp>
      <p:pic>
        <p:nvPicPr>
          <p:cNvPr id="26" name="Picture 25" descr="A graph showing a barcode&#10;&#10;Description automatically generated">
            <a:extLst>
              <a:ext uri="{FF2B5EF4-FFF2-40B4-BE49-F238E27FC236}">
                <a16:creationId xmlns:a16="http://schemas.microsoft.com/office/drawing/2014/main" id="{6252E9DB-355E-E8D5-054D-0ADC4C184721}"/>
              </a:ext>
            </a:extLst>
          </p:cNvPr>
          <p:cNvPicPr>
            <a:picLocks noChangeAspect="1"/>
          </p:cNvPicPr>
          <p:nvPr/>
        </p:nvPicPr>
        <p:blipFill>
          <a:blip r:embed="rId8"/>
          <a:stretch>
            <a:fillRect/>
          </a:stretch>
        </p:blipFill>
        <p:spPr>
          <a:xfrm>
            <a:off x="5931284" y="6734631"/>
            <a:ext cx="5818468" cy="3606769"/>
          </a:xfrm>
          <a:prstGeom prst="rect">
            <a:avLst/>
          </a:prstGeom>
        </p:spPr>
      </p:pic>
      <p:sp>
        <p:nvSpPr>
          <p:cNvPr id="6" name="TextBox 5">
            <a:extLst>
              <a:ext uri="{FF2B5EF4-FFF2-40B4-BE49-F238E27FC236}">
                <a16:creationId xmlns:a16="http://schemas.microsoft.com/office/drawing/2014/main" id="{0075DDB6-F2DA-C94C-2192-CFD1686CF8B3}"/>
              </a:ext>
            </a:extLst>
          </p:cNvPr>
          <p:cNvSpPr txBox="1"/>
          <p:nvPr/>
        </p:nvSpPr>
        <p:spPr>
          <a:xfrm>
            <a:off x="4342472" y="5880831"/>
            <a:ext cx="1336263" cy="738664"/>
          </a:xfrm>
          <a:prstGeom prst="rect">
            <a:avLst/>
          </a:prstGeom>
          <a:noFill/>
        </p:spPr>
        <p:txBody>
          <a:bodyPr wrap="none" rtlCol="0">
            <a:spAutoFit/>
          </a:bodyPr>
          <a:lstStyle/>
          <a:p>
            <a:r>
              <a:rPr lang="en-AT" sz="1400" dirty="0"/>
              <a:t>Insetion(1-3)</a:t>
            </a:r>
          </a:p>
          <a:p>
            <a:r>
              <a:rPr lang="en-AT" sz="1400" dirty="0"/>
              <a:t>Deletion(25-27)</a:t>
            </a:r>
          </a:p>
          <a:p>
            <a:r>
              <a:rPr lang="en-AT" sz="1400" dirty="0"/>
              <a:t>..</a:t>
            </a:r>
          </a:p>
        </p:txBody>
      </p:sp>
      <mc:AlternateContent xmlns:mc="http://schemas.openxmlformats.org/markup-compatibility/2006" xmlns:p14="http://schemas.microsoft.com/office/powerpoint/2010/main">
        <mc:Choice Requires="p14">
          <p:contentPart p14:bwMode="auto" r:id="rId9">
            <p14:nvContentPartPr>
              <p14:cNvPr id="12" name="Ink 11">
                <a:extLst>
                  <a:ext uri="{FF2B5EF4-FFF2-40B4-BE49-F238E27FC236}">
                    <a16:creationId xmlns:a16="http://schemas.microsoft.com/office/drawing/2014/main" id="{D723343B-FC37-8D81-2275-9880268436EA}"/>
                  </a:ext>
                </a:extLst>
              </p14:cNvPr>
              <p14:cNvContentPartPr/>
              <p14:nvPr/>
            </p14:nvContentPartPr>
            <p14:xfrm>
              <a:off x="1134575" y="3543380"/>
              <a:ext cx="89640" cy="194400"/>
            </p14:xfrm>
          </p:contentPart>
        </mc:Choice>
        <mc:Fallback xmlns="">
          <p:pic>
            <p:nvPicPr>
              <p:cNvPr id="12" name="Ink 11">
                <a:extLst>
                  <a:ext uri="{FF2B5EF4-FFF2-40B4-BE49-F238E27FC236}">
                    <a16:creationId xmlns:a16="http://schemas.microsoft.com/office/drawing/2014/main" id="{D723343B-FC37-8D81-2275-9880268436EA}"/>
                  </a:ext>
                </a:extLst>
              </p:cNvPr>
              <p:cNvPicPr/>
              <p:nvPr/>
            </p:nvPicPr>
            <p:blipFill>
              <a:blip r:embed="rId10"/>
              <a:stretch>
                <a:fillRect/>
              </a:stretch>
            </p:blipFill>
            <p:spPr>
              <a:xfrm>
                <a:off x="1125575" y="3534740"/>
                <a:ext cx="107280" cy="2120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3" name="Ink 12">
                <a:extLst>
                  <a:ext uri="{FF2B5EF4-FFF2-40B4-BE49-F238E27FC236}">
                    <a16:creationId xmlns:a16="http://schemas.microsoft.com/office/drawing/2014/main" id="{9E6AB0CC-293F-9A15-F160-DA584CCFB959}"/>
                  </a:ext>
                </a:extLst>
              </p14:cNvPr>
              <p14:cNvContentPartPr/>
              <p14:nvPr/>
            </p14:nvContentPartPr>
            <p14:xfrm>
              <a:off x="8987975" y="3939740"/>
              <a:ext cx="68400" cy="348840"/>
            </p14:xfrm>
          </p:contentPart>
        </mc:Choice>
        <mc:Fallback xmlns="">
          <p:pic>
            <p:nvPicPr>
              <p:cNvPr id="13" name="Ink 12">
                <a:extLst>
                  <a:ext uri="{FF2B5EF4-FFF2-40B4-BE49-F238E27FC236}">
                    <a16:creationId xmlns:a16="http://schemas.microsoft.com/office/drawing/2014/main" id="{9E6AB0CC-293F-9A15-F160-DA584CCFB959}"/>
                  </a:ext>
                </a:extLst>
              </p:cNvPr>
              <p:cNvPicPr/>
              <p:nvPr/>
            </p:nvPicPr>
            <p:blipFill>
              <a:blip r:embed="rId12"/>
              <a:stretch>
                <a:fillRect/>
              </a:stretch>
            </p:blipFill>
            <p:spPr>
              <a:xfrm>
                <a:off x="8978975" y="3931100"/>
                <a:ext cx="86040" cy="366480"/>
              </a:xfrm>
              <a:prstGeom prst="rect">
                <a:avLst/>
              </a:prstGeom>
            </p:spPr>
          </p:pic>
        </mc:Fallback>
      </mc:AlternateContent>
      <p:grpSp>
        <p:nvGrpSpPr>
          <p:cNvPr id="18" name="Group 17">
            <a:extLst>
              <a:ext uri="{FF2B5EF4-FFF2-40B4-BE49-F238E27FC236}">
                <a16:creationId xmlns:a16="http://schemas.microsoft.com/office/drawing/2014/main" id="{C8F610A6-9C89-C242-BBD3-04345ECA187A}"/>
              </a:ext>
            </a:extLst>
          </p:cNvPr>
          <p:cNvGrpSpPr/>
          <p:nvPr/>
        </p:nvGrpSpPr>
        <p:grpSpPr>
          <a:xfrm>
            <a:off x="7836695" y="1996460"/>
            <a:ext cx="240480" cy="1926720"/>
            <a:chOff x="7836695" y="1996460"/>
            <a:chExt cx="240480" cy="1926720"/>
          </a:xfrm>
        </p:grpSpPr>
        <mc:AlternateContent xmlns:mc="http://schemas.openxmlformats.org/markup-compatibility/2006" xmlns:p14="http://schemas.microsoft.com/office/powerpoint/2010/main">
          <mc:Choice Requires="p14">
            <p:contentPart p14:bwMode="auto" r:id="rId13">
              <p14:nvContentPartPr>
                <p14:cNvPr id="14" name="Ink 13">
                  <a:extLst>
                    <a:ext uri="{FF2B5EF4-FFF2-40B4-BE49-F238E27FC236}">
                      <a16:creationId xmlns:a16="http://schemas.microsoft.com/office/drawing/2014/main" id="{F0720B3D-BB5A-157B-39D7-2424F1FB77E6}"/>
                    </a:ext>
                  </a:extLst>
                </p14:cNvPr>
                <p14:cNvContentPartPr/>
                <p14:nvPr/>
              </p14:nvContentPartPr>
              <p14:xfrm>
                <a:off x="7899695" y="2400020"/>
                <a:ext cx="177480" cy="1523160"/>
              </p14:xfrm>
            </p:contentPart>
          </mc:Choice>
          <mc:Fallback xmlns="">
            <p:pic>
              <p:nvPicPr>
                <p:cNvPr id="14" name="Ink 13">
                  <a:extLst>
                    <a:ext uri="{FF2B5EF4-FFF2-40B4-BE49-F238E27FC236}">
                      <a16:creationId xmlns:a16="http://schemas.microsoft.com/office/drawing/2014/main" id="{F0720B3D-BB5A-157B-39D7-2424F1FB77E6}"/>
                    </a:ext>
                  </a:extLst>
                </p:cNvPr>
                <p:cNvPicPr/>
                <p:nvPr/>
              </p:nvPicPr>
              <p:blipFill>
                <a:blip r:embed="rId14"/>
                <a:stretch>
                  <a:fillRect/>
                </a:stretch>
              </p:blipFill>
              <p:spPr>
                <a:xfrm>
                  <a:off x="7891055" y="2391020"/>
                  <a:ext cx="195120" cy="15408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6" name="Ink 15">
                  <a:extLst>
                    <a:ext uri="{FF2B5EF4-FFF2-40B4-BE49-F238E27FC236}">
                      <a16:creationId xmlns:a16="http://schemas.microsoft.com/office/drawing/2014/main" id="{0AE618D2-E981-E898-81B4-E03D506CDF33}"/>
                    </a:ext>
                  </a:extLst>
                </p14:cNvPr>
                <p14:cNvContentPartPr/>
                <p14:nvPr/>
              </p14:nvContentPartPr>
              <p14:xfrm>
                <a:off x="7836695" y="1996460"/>
                <a:ext cx="93960" cy="190800"/>
              </p14:xfrm>
            </p:contentPart>
          </mc:Choice>
          <mc:Fallback xmlns="">
            <p:pic>
              <p:nvPicPr>
                <p:cNvPr id="16" name="Ink 15">
                  <a:extLst>
                    <a:ext uri="{FF2B5EF4-FFF2-40B4-BE49-F238E27FC236}">
                      <a16:creationId xmlns:a16="http://schemas.microsoft.com/office/drawing/2014/main" id="{0AE618D2-E981-E898-81B4-E03D506CDF33}"/>
                    </a:ext>
                  </a:extLst>
                </p:cNvPr>
                <p:cNvPicPr/>
                <p:nvPr/>
              </p:nvPicPr>
              <p:blipFill>
                <a:blip r:embed="rId16"/>
                <a:stretch>
                  <a:fillRect/>
                </a:stretch>
              </p:blipFill>
              <p:spPr>
                <a:xfrm>
                  <a:off x="7828055" y="1987820"/>
                  <a:ext cx="111600" cy="2084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
            <p14:nvContentPartPr>
              <p14:cNvPr id="23" name="Ink 22">
                <a:extLst>
                  <a:ext uri="{FF2B5EF4-FFF2-40B4-BE49-F238E27FC236}">
                    <a16:creationId xmlns:a16="http://schemas.microsoft.com/office/drawing/2014/main" id="{B150F651-CB19-4C16-B8CE-E9C57BD39BEF}"/>
                  </a:ext>
                </a:extLst>
              </p14:cNvPr>
              <p14:cNvContentPartPr/>
              <p14:nvPr/>
            </p14:nvContentPartPr>
            <p14:xfrm>
              <a:off x="483695" y="3816260"/>
              <a:ext cx="150120" cy="295920"/>
            </p14:xfrm>
          </p:contentPart>
        </mc:Choice>
        <mc:Fallback xmlns="">
          <p:pic>
            <p:nvPicPr>
              <p:cNvPr id="23" name="Ink 22">
                <a:extLst>
                  <a:ext uri="{FF2B5EF4-FFF2-40B4-BE49-F238E27FC236}">
                    <a16:creationId xmlns:a16="http://schemas.microsoft.com/office/drawing/2014/main" id="{B150F651-CB19-4C16-B8CE-E9C57BD39BEF}"/>
                  </a:ext>
                </a:extLst>
              </p:cNvPr>
              <p:cNvPicPr/>
              <p:nvPr/>
            </p:nvPicPr>
            <p:blipFill>
              <a:blip r:embed="rId18"/>
              <a:stretch>
                <a:fillRect/>
              </a:stretch>
            </p:blipFill>
            <p:spPr>
              <a:xfrm>
                <a:off x="475055" y="3807260"/>
                <a:ext cx="167760" cy="3135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4" name="Ink 23">
                <a:extLst>
                  <a:ext uri="{FF2B5EF4-FFF2-40B4-BE49-F238E27FC236}">
                    <a16:creationId xmlns:a16="http://schemas.microsoft.com/office/drawing/2014/main" id="{E6F7A92E-718C-86DA-C6A1-728C0B21D7B4}"/>
                  </a:ext>
                </a:extLst>
              </p14:cNvPr>
              <p14:cNvContentPartPr/>
              <p14:nvPr/>
            </p14:nvContentPartPr>
            <p14:xfrm>
              <a:off x="8951975" y="2325860"/>
              <a:ext cx="360" cy="360"/>
            </p14:xfrm>
          </p:contentPart>
        </mc:Choice>
        <mc:Fallback xmlns="">
          <p:pic>
            <p:nvPicPr>
              <p:cNvPr id="24" name="Ink 23">
                <a:extLst>
                  <a:ext uri="{FF2B5EF4-FFF2-40B4-BE49-F238E27FC236}">
                    <a16:creationId xmlns:a16="http://schemas.microsoft.com/office/drawing/2014/main" id="{E6F7A92E-718C-86DA-C6A1-728C0B21D7B4}"/>
                  </a:ext>
                </a:extLst>
              </p:cNvPr>
              <p:cNvPicPr/>
              <p:nvPr/>
            </p:nvPicPr>
            <p:blipFill>
              <a:blip r:embed="rId20"/>
              <a:stretch>
                <a:fillRect/>
              </a:stretch>
            </p:blipFill>
            <p:spPr>
              <a:xfrm>
                <a:off x="8943335" y="231722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5" name="Ink 24">
                <a:extLst>
                  <a:ext uri="{FF2B5EF4-FFF2-40B4-BE49-F238E27FC236}">
                    <a16:creationId xmlns:a16="http://schemas.microsoft.com/office/drawing/2014/main" id="{42A10534-B7AB-8D4A-B207-14DD2E412125}"/>
                  </a:ext>
                </a:extLst>
              </p14:cNvPr>
              <p14:cNvContentPartPr/>
              <p14:nvPr/>
            </p14:nvContentPartPr>
            <p14:xfrm>
              <a:off x="8768735" y="2325860"/>
              <a:ext cx="360" cy="360"/>
            </p14:xfrm>
          </p:contentPart>
        </mc:Choice>
        <mc:Fallback xmlns="">
          <p:pic>
            <p:nvPicPr>
              <p:cNvPr id="25" name="Ink 24">
                <a:extLst>
                  <a:ext uri="{FF2B5EF4-FFF2-40B4-BE49-F238E27FC236}">
                    <a16:creationId xmlns:a16="http://schemas.microsoft.com/office/drawing/2014/main" id="{42A10534-B7AB-8D4A-B207-14DD2E412125}"/>
                  </a:ext>
                </a:extLst>
              </p:cNvPr>
              <p:cNvPicPr/>
              <p:nvPr/>
            </p:nvPicPr>
            <p:blipFill>
              <a:blip r:embed="rId20"/>
              <a:stretch>
                <a:fillRect/>
              </a:stretch>
            </p:blipFill>
            <p:spPr>
              <a:xfrm>
                <a:off x="8760095" y="231722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8" name="Ink 27">
                <a:extLst>
                  <a:ext uri="{FF2B5EF4-FFF2-40B4-BE49-F238E27FC236}">
                    <a16:creationId xmlns:a16="http://schemas.microsoft.com/office/drawing/2014/main" id="{037BB380-C076-89E3-A941-A0F2F31C155D}"/>
                  </a:ext>
                </a:extLst>
              </p14:cNvPr>
              <p14:cNvContentPartPr/>
              <p14:nvPr/>
            </p14:nvContentPartPr>
            <p14:xfrm>
              <a:off x="8561735" y="2325860"/>
              <a:ext cx="360" cy="360"/>
            </p14:xfrm>
          </p:contentPart>
        </mc:Choice>
        <mc:Fallback xmlns="">
          <p:pic>
            <p:nvPicPr>
              <p:cNvPr id="28" name="Ink 27">
                <a:extLst>
                  <a:ext uri="{FF2B5EF4-FFF2-40B4-BE49-F238E27FC236}">
                    <a16:creationId xmlns:a16="http://schemas.microsoft.com/office/drawing/2014/main" id="{037BB380-C076-89E3-A941-A0F2F31C155D}"/>
                  </a:ext>
                </a:extLst>
              </p:cNvPr>
              <p:cNvPicPr/>
              <p:nvPr/>
            </p:nvPicPr>
            <p:blipFill>
              <a:blip r:embed="rId20"/>
              <a:stretch>
                <a:fillRect/>
              </a:stretch>
            </p:blipFill>
            <p:spPr>
              <a:xfrm>
                <a:off x="8553095" y="231722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9" name="Ink 28">
                <a:extLst>
                  <a:ext uri="{FF2B5EF4-FFF2-40B4-BE49-F238E27FC236}">
                    <a16:creationId xmlns:a16="http://schemas.microsoft.com/office/drawing/2014/main" id="{705B8449-CC5F-0DEB-6BC5-A25F2826C893}"/>
                  </a:ext>
                </a:extLst>
              </p14:cNvPr>
              <p14:cNvContentPartPr/>
              <p14:nvPr/>
            </p14:nvContentPartPr>
            <p14:xfrm>
              <a:off x="8333135" y="2334140"/>
              <a:ext cx="360" cy="360"/>
            </p14:xfrm>
          </p:contentPart>
        </mc:Choice>
        <mc:Fallback xmlns="">
          <p:pic>
            <p:nvPicPr>
              <p:cNvPr id="29" name="Ink 28">
                <a:extLst>
                  <a:ext uri="{FF2B5EF4-FFF2-40B4-BE49-F238E27FC236}">
                    <a16:creationId xmlns:a16="http://schemas.microsoft.com/office/drawing/2014/main" id="{705B8449-CC5F-0DEB-6BC5-A25F2826C893}"/>
                  </a:ext>
                </a:extLst>
              </p:cNvPr>
              <p:cNvPicPr/>
              <p:nvPr/>
            </p:nvPicPr>
            <p:blipFill>
              <a:blip r:embed="rId20"/>
              <a:stretch>
                <a:fillRect/>
              </a:stretch>
            </p:blipFill>
            <p:spPr>
              <a:xfrm>
                <a:off x="8324495" y="2325500"/>
                <a:ext cx="18000" cy="18000"/>
              </a:xfrm>
              <a:prstGeom prst="rect">
                <a:avLst/>
              </a:prstGeom>
            </p:spPr>
          </p:pic>
        </mc:Fallback>
      </mc:AlternateContent>
      <p:grpSp>
        <p:nvGrpSpPr>
          <p:cNvPr id="32" name="Group 31">
            <a:extLst>
              <a:ext uri="{FF2B5EF4-FFF2-40B4-BE49-F238E27FC236}">
                <a16:creationId xmlns:a16="http://schemas.microsoft.com/office/drawing/2014/main" id="{FB117450-B3C6-F969-CFDA-8FC15C3E48C0}"/>
              </a:ext>
            </a:extLst>
          </p:cNvPr>
          <p:cNvGrpSpPr/>
          <p:nvPr/>
        </p:nvGrpSpPr>
        <p:grpSpPr>
          <a:xfrm>
            <a:off x="8078975" y="2334140"/>
            <a:ext cx="65520" cy="360"/>
            <a:chOff x="8078975" y="2334140"/>
            <a:chExt cx="65520" cy="360"/>
          </a:xfrm>
        </p:grpSpPr>
        <mc:AlternateContent xmlns:mc="http://schemas.openxmlformats.org/markup-compatibility/2006" xmlns:p14="http://schemas.microsoft.com/office/powerpoint/2010/main">
          <mc:Choice Requires="p14">
            <p:contentPart p14:bwMode="auto" r:id="rId24">
              <p14:nvContentPartPr>
                <p14:cNvPr id="30" name="Ink 29">
                  <a:extLst>
                    <a:ext uri="{FF2B5EF4-FFF2-40B4-BE49-F238E27FC236}">
                      <a16:creationId xmlns:a16="http://schemas.microsoft.com/office/drawing/2014/main" id="{9D28AA1A-7E60-0B55-CF75-A741CCAE5CD9}"/>
                    </a:ext>
                  </a:extLst>
                </p14:cNvPr>
                <p14:cNvContentPartPr/>
                <p14:nvPr/>
              </p14:nvContentPartPr>
              <p14:xfrm>
                <a:off x="8144135" y="2334140"/>
                <a:ext cx="360" cy="360"/>
              </p14:xfrm>
            </p:contentPart>
          </mc:Choice>
          <mc:Fallback xmlns="">
            <p:pic>
              <p:nvPicPr>
                <p:cNvPr id="30" name="Ink 29">
                  <a:extLst>
                    <a:ext uri="{FF2B5EF4-FFF2-40B4-BE49-F238E27FC236}">
                      <a16:creationId xmlns:a16="http://schemas.microsoft.com/office/drawing/2014/main" id="{9D28AA1A-7E60-0B55-CF75-A741CCAE5CD9}"/>
                    </a:ext>
                  </a:extLst>
                </p:cNvPr>
                <p:cNvPicPr/>
                <p:nvPr/>
              </p:nvPicPr>
              <p:blipFill>
                <a:blip r:embed="rId20"/>
                <a:stretch>
                  <a:fillRect/>
                </a:stretch>
              </p:blipFill>
              <p:spPr>
                <a:xfrm>
                  <a:off x="8135135" y="232550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31" name="Ink 30">
                  <a:extLst>
                    <a:ext uri="{FF2B5EF4-FFF2-40B4-BE49-F238E27FC236}">
                      <a16:creationId xmlns:a16="http://schemas.microsoft.com/office/drawing/2014/main" id="{96873668-929C-E193-7FFE-411572BFCBEB}"/>
                    </a:ext>
                  </a:extLst>
                </p14:cNvPr>
                <p14:cNvContentPartPr/>
                <p14:nvPr/>
              </p14:nvContentPartPr>
              <p14:xfrm>
                <a:off x="8078975" y="2334140"/>
                <a:ext cx="360" cy="360"/>
              </p14:xfrm>
            </p:contentPart>
          </mc:Choice>
          <mc:Fallback xmlns="">
            <p:pic>
              <p:nvPicPr>
                <p:cNvPr id="31" name="Ink 30">
                  <a:extLst>
                    <a:ext uri="{FF2B5EF4-FFF2-40B4-BE49-F238E27FC236}">
                      <a16:creationId xmlns:a16="http://schemas.microsoft.com/office/drawing/2014/main" id="{96873668-929C-E193-7FFE-411572BFCBEB}"/>
                    </a:ext>
                  </a:extLst>
                </p:cNvPr>
                <p:cNvPicPr/>
                <p:nvPr/>
              </p:nvPicPr>
              <p:blipFill>
                <a:blip r:embed="rId20"/>
                <a:stretch>
                  <a:fillRect/>
                </a:stretch>
              </p:blipFill>
              <p:spPr>
                <a:xfrm>
                  <a:off x="8069975" y="2325500"/>
                  <a:ext cx="18000" cy="18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6">
            <p14:nvContentPartPr>
              <p14:cNvPr id="34" name="Ink 33">
                <a:extLst>
                  <a:ext uri="{FF2B5EF4-FFF2-40B4-BE49-F238E27FC236}">
                    <a16:creationId xmlns:a16="http://schemas.microsoft.com/office/drawing/2014/main" id="{C591F652-0F1E-7522-4D79-9EB12CF05753}"/>
                  </a:ext>
                </a:extLst>
              </p14:cNvPr>
              <p14:cNvContentPartPr/>
              <p14:nvPr/>
            </p14:nvContentPartPr>
            <p14:xfrm>
              <a:off x="2872577" y="6928508"/>
              <a:ext cx="325440" cy="475200"/>
            </p14:xfrm>
          </p:contentPart>
        </mc:Choice>
        <mc:Fallback xmlns="">
          <p:pic>
            <p:nvPicPr>
              <p:cNvPr id="34" name="Ink 33">
                <a:extLst>
                  <a:ext uri="{FF2B5EF4-FFF2-40B4-BE49-F238E27FC236}">
                    <a16:creationId xmlns:a16="http://schemas.microsoft.com/office/drawing/2014/main" id="{C591F652-0F1E-7522-4D79-9EB12CF05753}"/>
                  </a:ext>
                </a:extLst>
              </p:cNvPr>
              <p:cNvPicPr/>
              <p:nvPr/>
            </p:nvPicPr>
            <p:blipFill>
              <a:blip r:embed="rId27"/>
              <a:stretch>
                <a:fillRect/>
              </a:stretch>
            </p:blipFill>
            <p:spPr>
              <a:xfrm>
                <a:off x="2863577" y="6919508"/>
                <a:ext cx="343080" cy="4928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5" name="Ink 34">
                <a:extLst>
                  <a:ext uri="{FF2B5EF4-FFF2-40B4-BE49-F238E27FC236}">
                    <a16:creationId xmlns:a16="http://schemas.microsoft.com/office/drawing/2014/main" id="{7F434E62-56B5-1366-C6E6-FCA3FF48EC77}"/>
                  </a:ext>
                </a:extLst>
              </p14:cNvPr>
              <p14:cNvContentPartPr/>
              <p14:nvPr/>
            </p14:nvContentPartPr>
            <p14:xfrm>
              <a:off x="2130977" y="7451588"/>
              <a:ext cx="282600" cy="361800"/>
            </p14:xfrm>
          </p:contentPart>
        </mc:Choice>
        <mc:Fallback xmlns="">
          <p:pic>
            <p:nvPicPr>
              <p:cNvPr id="35" name="Ink 34">
                <a:extLst>
                  <a:ext uri="{FF2B5EF4-FFF2-40B4-BE49-F238E27FC236}">
                    <a16:creationId xmlns:a16="http://schemas.microsoft.com/office/drawing/2014/main" id="{7F434E62-56B5-1366-C6E6-FCA3FF48EC77}"/>
                  </a:ext>
                </a:extLst>
              </p:cNvPr>
              <p:cNvPicPr/>
              <p:nvPr/>
            </p:nvPicPr>
            <p:blipFill>
              <a:blip r:embed="rId29"/>
              <a:stretch>
                <a:fillRect/>
              </a:stretch>
            </p:blipFill>
            <p:spPr>
              <a:xfrm>
                <a:off x="2121977" y="7442948"/>
                <a:ext cx="300240" cy="379440"/>
              </a:xfrm>
              <a:prstGeom prst="rect">
                <a:avLst/>
              </a:prstGeom>
            </p:spPr>
          </p:pic>
        </mc:Fallback>
      </mc:AlternateContent>
      <p:grpSp>
        <p:nvGrpSpPr>
          <p:cNvPr id="39" name="Group 38">
            <a:extLst>
              <a:ext uri="{FF2B5EF4-FFF2-40B4-BE49-F238E27FC236}">
                <a16:creationId xmlns:a16="http://schemas.microsoft.com/office/drawing/2014/main" id="{F825908F-3F58-887C-2CC7-3C679FE64C64}"/>
              </a:ext>
            </a:extLst>
          </p:cNvPr>
          <p:cNvGrpSpPr/>
          <p:nvPr/>
        </p:nvGrpSpPr>
        <p:grpSpPr>
          <a:xfrm>
            <a:off x="7701257" y="6923468"/>
            <a:ext cx="349920" cy="2185200"/>
            <a:chOff x="7701257" y="6923468"/>
            <a:chExt cx="349920" cy="2185200"/>
          </a:xfrm>
        </p:grpSpPr>
        <mc:AlternateContent xmlns:mc="http://schemas.openxmlformats.org/markup-compatibility/2006" xmlns:p14="http://schemas.microsoft.com/office/powerpoint/2010/main">
          <mc:Choice Requires="p14">
            <p:contentPart p14:bwMode="auto" r:id="rId30">
              <p14:nvContentPartPr>
                <p14:cNvPr id="37" name="Ink 36">
                  <a:extLst>
                    <a:ext uri="{FF2B5EF4-FFF2-40B4-BE49-F238E27FC236}">
                      <a16:creationId xmlns:a16="http://schemas.microsoft.com/office/drawing/2014/main" id="{2CB4D6A1-A1BC-1FA0-8A90-C3E60700EF93}"/>
                    </a:ext>
                  </a:extLst>
                </p14:cNvPr>
                <p14:cNvContentPartPr/>
                <p14:nvPr/>
              </p14:nvContentPartPr>
              <p14:xfrm>
                <a:off x="7860017" y="6923468"/>
                <a:ext cx="189720" cy="783360"/>
              </p14:xfrm>
            </p:contentPart>
          </mc:Choice>
          <mc:Fallback xmlns="">
            <p:pic>
              <p:nvPicPr>
                <p:cNvPr id="37" name="Ink 36">
                  <a:extLst>
                    <a:ext uri="{FF2B5EF4-FFF2-40B4-BE49-F238E27FC236}">
                      <a16:creationId xmlns:a16="http://schemas.microsoft.com/office/drawing/2014/main" id="{2CB4D6A1-A1BC-1FA0-8A90-C3E60700EF93}"/>
                    </a:ext>
                  </a:extLst>
                </p:cNvPr>
                <p:cNvPicPr/>
                <p:nvPr/>
              </p:nvPicPr>
              <p:blipFill>
                <a:blip r:embed="rId31"/>
                <a:stretch>
                  <a:fillRect/>
                </a:stretch>
              </p:blipFill>
              <p:spPr>
                <a:xfrm>
                  <a:off x="7851377" y="6914468"/>
                  <a:ext cx="207360" cy="8010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8" name="Ink 37">
                  <a:extLst>
                    <a:ext uri="{FF2B5EF4-FFF2-40B4-BE49-F238E27FC236}">
                      <a16:creationId xmlns:a16="http://schemas.microsoft.com/office/drawing/2014/main" id="{76774126-A0AB-384E-9EF2-0632D8487616}"/>
                    </a:ext>
                  </a:extLst>
                </p14:cNvPr>
                <p14:cNvContentPartPr/>
                <p14:nvPr/>
              </p14:nvContentPartPr>
              <p14:xfrm>
                <a:off x="7701257" y="7730948"/>
                <a:ext cx="349920" cy="1377720"/>
              </p14:xfrm>
            </p:contentPart>
          </mc:Choice>
          <mc:Fallback xmlns="">
            <p:pic>
              <p:nvPicPr>
                <p:cNvPr id="38" name="Ink 37">
                  <a:extLst>
                    <a:ext uri="{FF2B5EF4-FFF2-40B4-BE49-F238E27FC236}">
                      <a16:creationId xmlns:a16="http://schemas.microsoft.com/office/drawing/2014/main" id="{76774126-A0AB-384E-9EF2-0632D8487616}"/>
                    </a:ext>
                  </a:extLst>
                </p:cNvPr>
                <p:cNvPicPr/>
                <p:nvPr/>
              </p:nvPicPr>
              <p:blipFill>
                <a:blip r:embed="rId33"/>
                <a:stretch>
                  <a:fillRect/>
                </a:stretch>
              </p:blipFill>
              <p:spPr>
                <a:xfrm>
                  <a:off x="7692617" y="7722308"/>
                  <a:ext cx="367560" cy="1395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4">
            <p14:nvContentPartPr>
              <p14:cNvPr id="40" name="Ink 39">
                <a:extLst>
                  <a:ext uri="{FF2B5EF4-FFF2-40B4-BE49-F238E27FC236}">
                    <a16:creationId xmlns:a16="http://schemas.microsoft.com/office/drawing/2014/main" id="{DE56EB59-59B1-BF37-0FCF-771E592D9A75}"/>
                  </a:ext>
                </a:extLst>
              </p14:cNvPr>
              <p14:cNvContentPartPr/>
              <p14:nvPr/>
            </p14:nvContentPartPr>
            <p14:xfrm>
              <a:off x="8724017" y="6369428"/>
              <a:ext cx="158040" cy="252720"/>
            </p14:xfrm>
          </p:contentPart>
        </mc:Choice>
        <mc:Fallback xmlns="">
          <p:pic>
            <p:nvPicPr>
              <p:cNvPr id="40" name="Ink 39">
                <a:extLst>
                  <a:ext uri="{FF2B5EF4-FFF2-40B4-BE49-F238E27FC236}">
                    <a16:creationId xmlns:a16="http://schemas.microsoft.com/office/drawing/2014/main" id="{DE56EB59-59B1-BF37-0FCF-771E592D9A75}"/>
                  </a:ext>
                </a:extLst>
              </p:cNvPr>
              <p:cNvPicPr/>
              <p:nvPr/>
            </p:nvPicPr>
            <p:blipFill>
              <a:blip r:embed="rId35"/>
              <a:stretch>
                <a:fillRect/>
              </a:stretch>
            </p:blipFill>
            <p:spPr>
              <a:xfrm>
                <a:off x="8715377" y="6360788"/>
                <a:ext cx="175680" cy="27036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41" name="Ink 40">
                <a:extLst>
                  <a:ext uri="{FF2B5EF4-FFF2-40B4-BE49-F238E27FC236}">
                    <a16:creationId xmlns:a16="http://schemas.microsoft.com/office/drawing/2014/main" id="{91450B51-9CFD-1177-AAAE-5FCF834A3896}"/>
                  </a:ext>
                </a:extLst>
              </p14:cNvPr>
              <p14:cNvContentPartPr/>
              <p14:nvPr/>
            </p14:nvContentPartPr>
            <p14:xfrm>
              <a:off x="10664777" y="6393548"/>
              <a:ext cx="141840" cy="241920"/>
            </p14:xfrm>
          </p:contentPart>
        </mc:Choice>
        <mc:Fallback xmlns="">
          <p:pic>
            <p:nvPicPr>
              <p:cNvPr id="41" name="Ink 40">
                <a:extLst>
                  <a:ext uri="{FF2B5EF4-FFF2-40B4-BE49-F238E27FC236}">
                    <a16:creationId xmlns:a16="http://schemas.microsoft.com/office/drawing/2014/main" id="{91450B51-9CFD-1177-AAAE-5FCF834A3896}"/>
                  </a:ext>
                </a:extLst>
              </p:cNvPr>
              <p:cNvPicPr/>
              <p:nvPr/>
            </p:nvPicPr>
            <p:blipFill>
              <a:blip r:embed="rId37"/>
              <a:stretch>
                <a:fillRect/>
              </a:stretch>
            </p:blipFill>
            <p:spPr>
              <a:xfrm>
                <a:off x="10656137" y="6384548"/>
                <a:ext cx="159480" cy="25956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42" name="Ink 41">
                <a:extLst>
                  <a:ext uri="{FF2B5EF4-FFF2-40B4-BE49-F238E27FC236}">
                    <a16:creationId xmlns:a16="http://schemas.microsoft.com/office/drawing/2014/main" id="{781009A3-47B1-5E39-F2AE-5BCFF5B48ED8}"/>
                  </a:ext>
                </a:extLst>
              </p14:cNvPr>
              <p14:cNvContentPartPr/>
              <p14:nvPr/>
            </p14:nvContentPartPr>
            <p14:xfrm>
              <a:off x="7903536" y="9580748"/>
              <a:ext cx="434520" cy="608760"/>
            </p14:xfrm>
          </p:contentPart>
        </mc:Choice>
        <mc:Fallback xmlns="">
          <p:pic>
            <p:nvPicPr>
              <p:cNvPr id="42" name="Ink 41">
                <a:extLst>
                  <a:ext uri="{FF2B5EF4-FFF2-40B4-BE49-F238E27FC236}">
                    <a16:creationId xmlns:a16="http://schemas.microsoft.com/office/drawing/2014/main" id="{781009A3-47B1-5E39-F2AE-5BCFF5B48ED8}"/>
                  </a:ext>
                </a:extLst>
              </p:cNvPr>
              <p:cNvPicPr/>
              <p:nvPr/>
            </p:nvPicPr>
            <p:blipFill>
              <a:blip r:embed="rId39"/>
              <a:stretch>
                <a:fillRect/>
              </a:stretch>
            </p:blipFill>
            <p:spPr>
              <a:xfrm>
                <a:off x="7894896" y="9571748"/>
                <a:ext cx="452160" cy="6264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43" name="Ink 42">
                <a:extLst>
                  <a:ext uri="{FF2B5EF4-FFF2-40B4-BE49-F238E27FC236}">
                    <a16:creationId xmlns:a16="http://schemas.microsoft.com/office/drawing/2014/main" id="{B3611BFE-2279-C76E-407D-9854C9B02904}"/>
                  </a:ext>
                </a:extLst>
              </p14:cNvPr>
              <p14:cNvContentPartPr/>
              <p14:nvPr/>
            </p14:nvContentPartPr>
            <p14:xfrm>
              <a:off x="9008093" y="3953730"/>
              <a:ext cx="82440" cy="6840"/>
            </p14:xfrm>
          </p:contentPart>
        </mc:Choice>
        <mc:Fallback xmlns="">
          <p:pic>
            <p:nvPicPr>
              <p:cNvPr id="43" name="Ink 42">
                <a:extLst>
                  <a:ext uri="{FF2B5EF4-FFF2-40B4-BE49-F238E27FC236}">
                    <a16:creationId xmlns:a16="http://schemas.microsoft.com/office/drawing/2014/main" id="{B3611BFE-2279-C76E-407D-9854C9B02904}"/>
                  </a:ext>
                </a:extLst>
              </p:cNvPr>
              <p:cNvPicPr/>
              <p:nvPr/>
            </p:nvPicPr>
            <p:blipFill>
              <a:blip r:embed="rId41"/>
              <a:stretch>
                <a:fillRect/>
              </a:stretch>
            </p:blipFill>
            <p:spPr>
              <a:xfrm>
                <a:off x="8999453" y="3945090"/>
                <a:ext cx="10008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44" name="Ink 43">
                <a:extLst>
                  <a:ext uri="{FF2B5EF4-FFF2-40B4-BE49-F238E27FC236}">
                    <a16:creationId xmlns:a16="http://schemas.microsoft.com/office/drawing/2014/main" id="{AA7F034B-7690-131A-87C8-760CC614532A}"/>
                  </a:ext>
                </a:extLst>
              </p14:cNvPr>
              <p14:cNvContentPartPr/>
              <p14:nvPr/>
            </p14:nvContentPartPr>
            <p14:xfrm>
              <a:off x="4298095" y="5951119"/>
              <a:ext cx="152280" cy="641520"/>
            </p14:xfrm>
          </p:contentPart>
        </mc:Choice>
        <mc:Fallback xmlns="">
          <p:pic>
            <p:nvPicPr>
              <p:cNvPr id="44" name="Ink 43">
                <a:extLst>
                  <a:ext uri="{FF2B5EF4-FFF2-40B4-BE49-F238E27FC236}">
                    <a16:creationId xmlns:a16="http://schemas.microsoft.com/office/drawing/2014/main" id="{AA7F034B-7690-131A-87C8-760CC614532A}"/>
                  </a:ext>
                </a:extLst>
              </p:cNvPr>
              <p:cNvPicPr/>
              <p:nvPr/>
            </p:nvPicPr>
            <p:blipFill>
              <a:blip r:embed="rId43"/>
              <a:stretch>
                <a:fillRect/>
              </a:stretch>
            </p:blipFill>
            <p:spPr>
              <a:xfrm>
                <a:off x="4289095" y="5942119"/>
                <a:ext cx="169920" cy="659160"/>
              </a:xfrm>
              <a:prstGeom prst="rect">
                <a:avLst/>
              </a:prstGeom>
            </p:spPr>
          </p:pic>
        </mc:Fallback>
      </mc:AlternateContent>
      <p:grpSp>
        <p:nvGrpSpPr>
          <p:cNvPr id="51" name="Group 50">
            <a:extLst>
              <a:ext uri="{FF2B5EF4-FFF2-40B4-BE49-F238E27FC236}">
                <a16:creationId xmlns:a16="http://schemas.microsoft.com/office/drawing/2014/main" id="{F7FBDB2B-CBB8-346A-3D79-914E4E92183B}"/>
              </a:ext>
            </a:extLst>
          </p:cNvPr>
          <p:cNvGrpSpPr/>
          <p:nvPr/>
        </p:nvGrpSpPr>
        <p:grpSpPr>
          <a:xfrm>
            <a:off x="253135" y="3166246"/>
            <a:ext cx="2175120" cy="351720"/>
            <a:chOff x="253135" y="3166246"/>
            <a:chExt cx="2175120" cy="351720"/>
          </a:xfrm>
        </p:grpSpPr>
        <mc:AlternateContent xmlns:mc="http://schemas.openxmlformats.org/markup-compatibility/2006" xmlns:p14="http://schemas.microsoft.com/office/powerpoint/2010/main">
          <mc:Choice Requires="p14">
            <p:contentPart p14:bwMode="auto" r:id="rId44">
              <p14:nvContentPartPr>
                <p14:cNvPr id="45" name="Ink 44">
                  <a:extLst>
                    <a:ext uri="{FF2B5EF4-FFF2-40B4-BE49-F238E27FC236}">
                      <a16:creationId xmlns:a16="http://schemas.microsoft.com/office/drawing/2014/main" id="{76FB3B7B-6680-56F4-BFBF-FB27540E434D}"/>
                    </a:ext>
                  </a:extLst>
                </p14:cNvPr>
                <p14:cNvContentPartPr/>
                <p14:nvPr/>
              </p14:nvContentPartPr>
              <p14:xfrm>
                <a:off x="253135" y="3166246"/>
                <a:ext cx="2175120" cy="197640"/>
              </p14:xfrm>
            </p:contentPart>
          </mc:Choice>
          <mc:Fallback xmlns="">
            <p:pic>
              <p:nvPicPr>
                <p:cNvPr id="45" name="Ink 44">
                  <a:extLst>
                    <a:ext uri="{FF2B5EF4-FFF2-40B4-BE49-F238E27FC236}">
                      <a16:creationId xmlns:a16="http://schemas.microsoft.com/office/drawing/2014/main" id="{76FB3B7B-6680-56F4-BFBF-FB27540E434D}"/>
                    </a:ext>
                  </a:extLst>
                </p:cNvPr>
                <p:cNvPicPr/>
                <p:nvPr/>
              </p:nvPicPr>
              <p:blipFill>
                <a:blip r:embed="rId45"/>
                <a:stretch>
                  <a:fillRect/>
                </a:stretch>
              </p:blipFill>
              <p:spPr>
                <a:xfrm>
                  <a:off x="244135" y="3157246"/>
                  <a:ext cx="2192760" cy="21528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46" name="Ink 45">
                  <a:extLst>
                    <a:ext uri="{FF2B5EF4-FFF2-40B4-BE49-F238E27FC236}">
                      <a16:creationId xmlns:a16="http://schemas.microsoft.com/office/drawing/2014/main" id="{10EA1186-A7EA-7300-8ADA-57CCE37909F7}"/>
                    </a:ext>
                  </a:extLst>
                </p14:cNvPr>
                <p14:cNvContentPartPr/>
                <p14:nvPr/>
              </p14:nvContentPartPr>
              <p14:xfrm>
                <a:off x="567415" y="3201166"/>
                <a:ext cx="346320" cy="316800"/>
              </p14:xfrm>
            </p:contentPart>
          </mc:Choice>
          <mc:Fallback xmlns="">
            <p:pic>
              <p:nvPicPr>
                <p:cNvPr id="46" name="Ink 45">
                  <a:extLst>
                    <a:ext uri="{FF2B5EF4-FFF2-40B4-BE49-F238E27FC236}">
                      <a16:creationId xmlns:a16="http://schemas.microsoft.com/office/drawing/2014/main" id="{10EA1186-A7EA-7300-8ADA-57CCE37909F7}"/>
                    </a:ext>
                  </a:extLst>
                </p:cNvPr>
                <p:cNvPicPr/>
                <p:nvPr/>
              </p:nvPicPr>
              <p:blipFill>
                <a:blip r:embed="rId47"/>
                <a:stretch>
                  <a:fillRect/>
                </a:stretch>
              </p:blipFill>
              <p:spPr>
                <a:xfrm>
                  <a:off x="558415" y="3192526"/>
                  <a:ext cx="363960" cy="33444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48" name="Ink 47">
                  <a:extLst>
                    <a:ext uri="{FF2B5EF4-FFF2-40B4-BE49-F238E27FC236}">
                      <a16:creationId xmlns:a16="http://schemas.microsoft.com/office/drawing/2014/main" id="{419DFF47-1C97-1017-61F4-A7DA680AE6BD}"/>
                    </a:ext>
                  </a:extLst>
                </p14:cNvPr>
                <p14:cNvContentPartPr/>
                <p14:nvPr/>
              </p14:nvContentPartPr>
              <p14:xfrm>
                <a:off x="774055" y="3414286"/>
                <a:ext cx="105480" cy="12600"/>
              </p14:xfrm>
            </p:contentPart>
          </mc:Choice>
          <mc:Fallback xmlns="">
            <p:pic>
              <p:nvPicPr>
                <p:cNvPr id="48" name="Ink 47">
                  <a:extLst>
                    <a:ext uri="{FF2B5EF4-FFF2-40B4-BE49-F238E27FC236}">
                      <a16:creationId xmlns:a16="http://schemas.microsoft.com/office/drawing/2014/main" id="{419DFF47-1C97-1017-61F4-A7DA680AE6BD}"/>
                    </a:ext>
                  </a:extLst>
                </p:cNvPr>
                <p:cNvPicPr/>
                <p:nvPr/>
              </p:nvPicPr>
              <p:blipFill>
                <a:blip r:embed="rId49"/>
                <a:stretch>
                  <a:fillRect/>
                </a:stretch>
              </p:blipFill>
              <p:spPr>
                <a:xfrm>
                  <a:off x="765415" y="3405286"/>
                  <a:ext cx="12312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49" name="Ink 48">
                  <a:extLst>
                    <a:ext uri="{FF2B5EF4-FFF2-40B4-BE49-F238E27FC236}">
                      <a16:creationId xmlns:a16="http://schemas.microsoft.com/office/drawing/2014/main" id="{9EBE16DA-F324-783E-9B57-51FC7333B8A8}"/>
                    </a:ext>
                  </a:extLst>
                </p14:cNvPr>
                <p14:cNvContentPartPr/>
                <p14:nvPr/>
              </p14:nvContentPartPr>
              <p14:xfrm>
                <a:off x="809335" y="3332926"/>
                <a:ext cx="162000" cy="360"/>
              </p14:xfrm>
            </p:contentPart>
          </mc:Choice>
          <mc:Fallback xmlns="">
            <p:pic>
              <p:nvPicPr>
                <p:cNvPr id="49" name="Ink 48">
                  <a:extLst>
                    <a:ext uri="{FF2B5EF4-FFF2-40B4-BE49-F238E27FC236}">
                      <a16:creationId xmlns:a16="http://schemas.microsoft.com/office/drawing/2014/main" id="{9EBE16DA-F324-783E-9B57-51FC7333B8A8}"/>
                    </a:ext>
                  </a:extLst>
                </p:cNvPr>
                <p:cNvPicPr/>
                <p:nvPr/>
              </p:nvPicPr>
              <p:blipFill>
                <a:blip r:embed="rId51"/>
                <a:stretch>
                  <a:fillRect/>
                </a:stretch>
              </p:blipFill>
              <p:spPr>
                <a:xfrm>
                  <a:off x="800335" y="3323926"/>
                  <a:ext cx="1796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50" name="Ink 49">
                  <a:extLst>
                    <a:ext uri="{FF2B5EF4-FFF2-40B4-BE49-F238E27FC236}">
                      <a16:creationId xmlns:a16="http://schemas.microsoft.com/office/drawing/2014/main" id="{C5178DEF-E3FB-6340-2265-70A77346416B}"/>
                    </a:ext>
                  </a:extLst>
                </p14:cNvPr>
                <p14:cNvContentPartPr/>
                <p14:nvPr/>
              </p14:nvContentPartPr>
              <p14:xfrm>
                <a:off x="1011295" y="3260206"/>
                <a:ext cx="223200" cy="209160"/>
              </p14:xfrm>
            </p:contentPart>
          </mc:Choice>
          <mc:Fallback xmlns="">
            <p:pic>
              <p:nvPicPr>
                <p:cNvPr id="50" name="Ink 49">
                  <a:extLst>
                    <a:ext uri="{FF2B5EF4-FFF2-40B4-BE49-F238E27FC236}">
                      <a16:creationId xmlns:a16="http://schemas.microsoft.com/office/drawing/2014/main" id="{C5178DEF-E3FB-6340-2265-70A77346416B}"/>
                    </a:ext>
                  </a:extLst>
                </p:cNvPr>
                <p:cNvPicPr/>
                <p:nvPr/>
              </p:nvPicPr>
              <p:blipFill>
                <a:blip r:embed="rId53"/>
                <a:stretch>
                  <a:fillRect/>
                </a:stretch>
              </p:blipFill>
              <p:spPr>
                <a:xfrm>
                  <a:off x="1002655" y="3251566"/>
                  <a:ext cx="240840" cy="226800"/>
                </a:xfrm>
                <a:prstGeom prst="rect">
                  <a:avLst/>
                </a:prstGeom>
              </p:spPr>
            </p:pic>
          </mc:Fallback>
        </mc:AlternateContent>
      </p:grpSp>
      <p:grpSp>
        <p:nvGrpSpPr>
          <p:cNvPr id="53" name="Group 52">
            <a:extLst>
              <a:ext uri="{FF2B5EF4-FFF2-40B4-BE49-F238E27FC236}">
                <a16:creationId xmlns:a16="http://schemas.microsoft.com/office/drawing/2014/main" id="{A4E9A9FB-346D-DEB1-B0D9-54443FB0B6F8}"/>
              </a:ext>
            </a:extLst>
          </p:cNvPr>
          <p:cNvGrpSpPr/>
          <p:nvPr/>
        </p:nvGrpSpPr>
        <p:grpSpPr>
          <a:xfrm>
            <a:off x="9660822" y="8075221"/>
            <a:ext cx="54360" cy="360"/>
            <a:chOff x="9660822" y="8075221"/>
            <a:chExt cx="54360" cy="360"/>
          </a:xfrm>
        </p:grpSpPr>
        <mc:AlternateContent xmlns:mc="http://schemas.openxmlformats.org/markup-compatibility/2006" xmlns:p14="http://schemas.microsoft.com/office/powerpoint/2010/main">
          <mc:Choice Requires="p14">
            <p:contentPart p14:bwMode="auto" r:id="rId54">
              <p14:nvContentPartPr>
                <p14:cNvPr id="2" name="Ink 1">
                  <a:extLst>
                    <a:ext uri="{FF2B5EF4-FFF2-40B4-BE49-F238E27FC236}">
                      <a16:creationId xmlns:a16="http://schemas.microsoft.com/office/drawing/2014/main" id="{B4A8B720-B41C-5200-C46A-1E0F8E8AA09E}"/>
                    </a:ext>
                  </a:extLst>
                </p14:cNvPr>
                <p14:cNvContentPartPr/>
                <p14:nvPr/>
              </p14:nvContentPartPr>
              <p14:xfrm>
                <a:off x="9660822" y="8075221"/>
                <a:ext cx="360" cy="360"/>
              </p14:xfrm>
            </p:contentPart>
          </mc:Choice>
          <mc:Fallback xmlns="">
            <p:pic>
              <p:nvPicPr>
                <p:cNvPr id="2" name="Ink 1">
                  <a:extLst>
                    <a:ext uri="{FF2B5EF4-FFF2-40B4-BE49-F238E27FC236}">
                      <a16:creationId xmlns:a16="http://schemas.microsoft.com/office/drawing/2014/main" id="{B4A8B720-B41C-5200-C46A-1E0F8E8AA09E}"/>
                    </a:ext>
                  </a:extLst>
                </p:cNvPr>
                <p:cNvPicPr/>
                <p:nvPr/>
              </p:nvPicPr>
              <p:blipFill>
                <a:blip r:embed="rId55"/>
                <a:stretch>
                  <a:fillRect/>
                </a:stretch>
              </p:blipFill>
              <p:spPr>
                <a:xfrm>
                  <a:off x="9643182" y="8057221"/>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4" name="Ink 3">
                  <a:extLst>
                    <a:ext uri="{FF2B5EF4-FFF2-40B4-BE49-F238E27FC236}">
                      <a16:creationId xmlns:a16="http://schemas.microsoft.com/office/drawing/2014/main" id="{5A1A678B-4742-D844-A5A7-308403E77A3A}"/>
                    </a:ext>
                  </a:extLst>
                </p14:cNvPr>
                <p14:cNvContentPartPr/>
                <p14:nvPr/>
              </p14:nvContentPartPr>
              <p14:xfrm>
                <a:off x="9691062" y="8075221"/>
                <a:ext cx="360" cy="360"/>
              </p14:xfrm>
            </p:contentPart>
          </mc:Choice>
          <mc:Fallback xmlns="">
            <p:pic>
              <p:nvPicPr>
                <p:cNvPr id="4" name="Ink 3">
                  <a:extLst>
                    <a:ext uri="{FF2B5EF4-FFF2-40B4-BE49-F238E27FC236}">
                      <a16:creationId xmlns:a16="http://schemas.microsoft.com/office/drawing/2014/main" id="{5A1A678B-4742-D844-A5A7-308403E77A3A}"/>
                    </a:ext>
                  </a:extLst>
                </p:cNvPr>
                <p:cNvPicPr/>
                <p:nvPr/>
              </p:nvPicPr>
              <p:blipFill>
                <a:blip r:embed="rId55"/>
                <a:stretch>
                  <a:fillRect/>
                </a:stretch>
              </p:blipFill>
              <p:spPr>
                <a:xfrm>
                  <a:off x="9673062" y="8057221"/>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8" name="Ink 7">
                  <a:extLst>
                    <a:ext uri="{FF2B5EF4-FFF2-40B4-BE49-F238E27FC236}">
                      <a16:creationId xmlns:a16="http://schemas.microsoft.com/office/drawing/2014/main" id="{8D0DD85C-9CA9-8F5F-2A24-CD546A23E319}"/>
                    </a:ext>
                  </a:extLst>
                </p14:cNvPr>
                <p14:cNvContentPartPr/>
                <p14:nvPr/>
              </p14:nvContentPartPr>
              <p14:xfrm>
                <a:off x="9714822" y="8075221"/>
                <a:ext cx="360" cy="360"/>
              </p14:xfrm>
            </p:contentPart>
          </mc:Choice>
          <mc:Fallback xmlns="">
            <p:pic>
              <p:nvPicPr>
                <p:cNvPr id="8" name="Ink 7">
                  <a:extLst>
                    <a:ext uri="{FF2B5EF4-FFF2-40B4-BE49-F238E27FC236}">
                      <a16:creationId xmlns:a16="http://schemas.microsoft.com/office/drawing/2014/main" id="{8D0DD85C-9CA9-8F5F-2A24-CD546A23E319}"/>
                    </a:ext>
                  </a:extLst>
                </p:cNvPr>
                <p:cNvPicPr/>
                <p:nvPr/>
              </p:nvPicPr>
              <p:blipFill>
                <a:blip r:embed="rId55"/>
                <a:stretch>
                  <a:fillRect/>
                </a:stretch>
              </p:blipFill>
              <p:spPr>
                <a:xfrm>
                  <a:off x="9696822" y="8057221"/>
                  <a:ext cx="36000" cy="36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58">
            <p14:nvContentPartPr>
              <p14:cNvPr id="33" name="Ink 32">
                <a:extLst>
                  <a:ext uri="{FF2B5EF4-FFF2-40B4-BE49-F238E27FC236}">
                    <a16:creationId xmlns:a16="http://schemas.microsoft.com/office/drawing/2014/main" id="{2BF20FC4-CEB5-18FA-E61F-0F235E8716B9}"/>
                  </a:ext>
                </a:extLst>
              </p14:cNvPr>
              <p14:cNvContentPartPr/>
              <p14:nvPr/>
            </p14:nvContentPartPr>
            <p14:xfrm>
              <a:off x="10069422" y="8065861"/>
              <a:ext cx="360" cy="360"/>
            </p14:xfrm>
          </p:contentPart>
        </mc:Choice>
        <mc:Fallback xmlns="">
          <p:pic>
            <p:nvPicPr>
              <p:cNvPr id="33" name="Ink 32">
                <a:extLst>
                  <a:ext uri="{FF2B5EF4-FFF2-40B4-BE49-F238E27FC236}">
                    <a16:creationId xmlns:a16="http://schemas.microsoft.com/office/drawing/2014/main" id="{2BF20FC4-CEB5-18FA-E61F-0F235E8716B9}"/>
                  </a:ext>
                </a:extLst>
              </p:cNvPr>
              <p:cNvPicPr/>
              <p:nvPr/>
            </p:nvPicPr>
            <p:blipFill>
              <a:blip r:embed="rId55"/>
              <a:stretch>
                <a:fillRect/>
              </a:stretch>
            </p:blipFill>
            <p:spPr>
              <a:xfrm>
                <a:off x="10051422" y="8047861"/>
                <a:ext cx="36000" cy="36000"/>
              </a:xfrm>
              <a:prstGeom prst="rect">
                <a:avLst/>
              </a:prstGeom>
            </p:spPr>
          </p:pic>
        </mc:Fallback>
      </mc:AlternateContent>
      <p:grpSp>
        <p:nvGrpSpPr>
          <p:cNvPr id="52" name="Group 51">
            <a:extLst>
              <a:ext uri="{FF2B5EF4-FFF2-40B4-BE49-F238E27FC236}">
                <a16:creationId xmlns:a16="http://schemas.microsoft.com/office/drawing/2014/main" id="{F7906EE1-117E-068D-6A20-B1A2DF9EFF82}"/>
              </a:ext>
            </a:extLst>
          </p:cNvPr>
          <p:cNvGrpSpPr/>
          <p:nvPr/>
        </p:nvGrpSpPr>
        <p:grpSpPr>
          <a:xfrm>
            <a:off x="10149342" y="8065861"/>
            <a:ext cx="360" cy="360"/>
            <a:chOff x="10149342" y="8065861"/>
            <a:chExt cx="360" cy="360"/>
          </a:xfrm>
        </p:grpSpPr>
        <mc:AlternateContent xmlns:mc="http://schemas.openxmlformats.org/markup-compatibility/2006" xmlns:p14="http://schemas.microsoft.com/office/powerpoint/2010/main">
          <mc:Choice Requires="p14">
            <p:contentPart p14:bwMode="auto" r:id="rId59">
              <p14:nvContentPartPr>
                <p14:cNvPr id="36" name="Ink 35">
                  <a:extLst>
                    <a:ext uri="{FF2B5EF4-FFF2-40B4-BE49-F238E27FC236}">
                      <a16:creationId xmlns:a16="http://schemas.microsoft.com/office/drawing/2014/main" id="{089B3BE7-822A-2FC1-891C-3FC5BC6D4223}"/>
                    </a:ext>
                  </a:extLst>
                </p14:cNvPr>
                <p14:cNvContentPartPr/>
                <p14:nvPr/>
              </p14:nvContentPartPr>
              <p14:xfrm>
                <a:off x="10149342" y="8065861"/>
                <a:ext cx="360" cy="360"/>
              </p14:xfrm>
            </p:contentPart>
          </mc:Choice>
          <mc:Fallback xmlns="">
            <p:pic>
              <p:nvPicPr>
                <p:cNvPr id="36" name="Ink 35">
                  <a:extLst>
                    <a:ext uri="{FF2B5EF4-FFF2-40B4-BE49-F238E27FC236}">
                      <a16:creationId xmlns:a16="http://schemas.microsoft.com/office/drawing/2014/main" id="{089B3BE7-822A-2FC1-891C-3FC5BC6D4223}"/>
                    </a:ext>
                  </a:extLst>
                </p:cNvPr>
                <p:cNvPicPr/>
                <p:nvPr/>
              </p:nvPicPr>
              <p:blipFill>
                <a:blip r:embed="rId55"/>
                <a:stretch>
                  <a:fillRect/>
                </a:stretch>
              </p:blipFill>
              <p:spPr>
                <a:xfrm>
                  <a:off x="10131342" y="8047861"/>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47" name="Ink 46">
                  <a:extLst>
                    <a:ext uri="{FF2B5EF4-FFF2-40B4-BE49-F238E27FC236}">
                      <a16:creationId xmlns:a16="http://schemas.microsoft.com/office/drawing/2014/main" id="{0275464D-FE69-CF6A-6D75-495211BB0E24}"/>
                    </a:ext>
                  </a:extLst>
                </p14:cNvPr>
                <p14:cNvContentPartPr/>
                <p14:nvPr/>
              </p14:nvContentPartPr>
              <p14:xfrm>
                <a:off x="10149342" y="8065861"/>
                <a:ext cx="360" cy="360"/>
              </p14:xfrm>
            </p:contentPart>
          </mc:Choice>
          <mc:Fallback xmlns="">
            <p:pic>
              <p:nvPicPr>
                <p:cNvPr id="47" name="Ink 46">
                  <a:extLst>
                    <a:ext uri="{FF2B5EF4-FFF2-40B4-BE49-F238E27FC236}">
                      <a16:creationId xmlns:a16="http://schemas.microsoft.com/office/drawing/2014/main" id="{0275464D-FE69-CF6A-6D75-495211BB0E24}"/>
                    </a:ext>
                  </a:extLst>
                </p:cNvPr>
                <p:cNvPicPr/>
                <p:nvPr/>
              </p:nvPicPr>
              <p:blipFill>
                <a:blip r:embed="rId55"/>
                <a:stretch>
                  <a:fillRect/>
                </a:stretch>
              </p:blipFill>
              <p:spPr>
                <a:xfrm>
                  <a:off x="10131342" y="8047861"/>
                  <a:ext cx="36000" cy="36000"/>
                </a:xfrm>
                <a:prstGeom prst="rect">
                  <a:avLst/>
                </a:prstGeom>
              </p:spPr>
            </p:pic>
          </mc:Fallback>
        </mc:AlternateContent>
      </p:grpSp>
      <p:grpSp>
        <p:nvGrpSpPr>
          <p:cNvPr id="58" name="Group 57">
            <a:extLst>
              <a:ext uri="{FF2B5EF4-FFF2-40B4-BE49-F238E27FC236}">
                <a16:creationId xmlns:a16="http://schemas.microsoft.com/office/drawing/2014/main" id="{FAD45EEB-B197-A4DF-54E5-6CFD2223CC49}"/>
              </a:ext>
            </a:extLst>
          </p:cNvPr>
          <p:cNvGrpSpPr/>
          <p:nvPr/>
        </p:nvGrpSpPr>
        <p:grpSpPr>
          <a:xfrm>
            <a:off x="8075382" y="6675901"/>
            <a:ext cx="2194920" cy="18000"/>
            <a:chOff x="8075382" y="6675901"/>
            <a:chExt cx="2194920" cy="18000"/>
          </a:xfrm>
        </p:grpSpPr>
        <mc:AlternateContent xmlns:mc="http://schemas.openxmlformats.org/markup-compatibility/2006" xmlns:p14="http://schemas.microsoft.com/office/powerpoint/2010/main">
          <mc:Choice Requires="p14">
            <p:contentPart p14:bwMode="auto" r:id="rId61">
              <p14:nvContentPartPr>
                <p14:cNvPr id="54" name="Ink 53">
                  <a:extLst>
                    <a:ext uri="{FF2B5EF4-FFF2-40B4-BE49-F238E27FC236}">
                      <a16:creationId xmlns:a16="http://schemas.microsoft.com/office/drawing/2014/main" id="{102E8810-4299-D50E-80DA-0B1DD0D2EC5D}"/>
                    </a:ext>
                  </a:extLst>
                </p14:cNvPr>
                <p14:cNvContentPartPr/>
                <p14:nvPr/>
              </p14:nvContentPartPr>
              <p14:xfrm>
                <a:off x="8075382" y="6675901"/>
                <a:ext cx="1251360" cy="14040"/>
              </p14:xfrm>
            </p:contentPart>
          </mc:Choice>
          <mc:Fallback xmlns="">
            <p:pic>
              <p:nvPicPr>
                <p:cNvPr id="54" name="Ink 53">
                  <a:extLst>
                    <a:ext uri="{FF2B5EF4-FFF2-40B4-BE49-F238E27FC236}">
                      <a16:creationId xmlns:a16="http://schemas.microsoft.com/office/drawing/2014/main" id="{102E8810-4299-D50E-80DA-0B1DD0D2EC5D}"/>
                    </a:ext>
                  </a:extLst>
                </p:cNvPr>
                <p:cNvPicPr/>
                <p:nvPr/>
              </p:nvPicPr>
              <p:blipFill>
                <a:blip r:embed="rId62"/>
                <a:stretch>
                  <a:fillRect/>
                </a:stretch>
              </p:blipFill>
              <p:spPr>
                <a:xfrm>
                  <a:off x="8057742" y="6658261"/>
                  <a:ext cx="1287000" cy="4968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55" name="Ink 54">
                  <a:extLst>
                    <a:ext uri="{FF2B5EF4-FFF2-40B4-BE49-F238E27FC236}">
                      <a16:creationId xmlns:a16="http://schemas.microsoft.com/office/drawing/2014/main" id="{C6E6D77F-19BA-1109-0AF7-B129D76FEDA6}"/>
                    </a:ext>
                  </a:extLst>
                </p14:cNvPr>
                <p14:cNvContentPartPr/>
                <p14:nvPr/>
              </p14:nvContentPartPr>
              <p14:xfrm>
                <a:off x="9217302" y="6685981"/>
                <a:ext cx="1053000" cy="7920"/>
              </p14:xfrm>
            </p:contentPart>
          </mc:Choice>
          <mc:Fallback xmlns="">
            <p:pic>
              <p:nvPicPr>
                <p:cNvPr id="55" name="Ink 54">
                  <a:extLst>
                    <a:ext uri="{FF2B5EF4-FFF2-40B4-BE49-F238E27FC236}">
                      <a16:creationId xmlns:a16="http://schemas.microsoft.com/office/drawing/2014/main" id="{C6E6D77F-19BA-1109-0AF7-B129D76FEDA6}"/>
                    </a:ext>
                  </a:extLst>
                </p:cNvPr>
                <p:cNvPicPr/>
                <p:nvPr/>
              </p:nvPicPr>
              <p:blipFill>
                <a:blip r:embed="rId64"/>
                <a:stretch>
                  <a:fillRect/>
                </a:stretch>
              </p:blipFill>
              <p:spPr>
                <a:xfrm>
                  <a:off x="9199302" y="6667981"/>
                  <a:ext cx="108864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56" name="Ink 55">
                  <a:extLst>
                    <a:ext uri="{FF2B5EF4-FFF2-40B4-BE49-F238E27FC236}">
                      <a16:creationId xmlns:a16="http://schemas.microsoft.com/office/drawing/2014/main" id="{703A4293-49F8-A755-E050-89805ADCB444}"/>
                    </a:ext>
                  </a:extLst>
                </p14:cNvPr>
                <p14:cNvContentPartPr/>
                <p14:nvPr/>
              </p14:nvContentPartPr>
              <p14:xfrm>
                <a:off x="10269942" y="6676261"/>
                <a:ext cx="360" cy="360"/>
              </p14:xfrm>
            </p:contentPart>
          </mc:Choice>
          <mc:Fallback xmlns="">
            <p:pic>
              <p:nvPicPr>
                <p:cNvPr id="56" name="Ink 55">
                  <a:extLst>
                    <a:ext uri="{FF2B5EF4-FFF2-40B4-BE49-F238E27FC236}">
                      <a16:creationId xmlns:a16="http://schemas.microsoft.com/office/drawing/2014/main" id="{703A4293-49F8-A755-E050-89805ADCB444}"/>
                    </a:ext>
                  </a:extLst>
                </p:cNvPr>
                <p:cNvPicPr/>
                <p:nvPr/>
              </p:nvPicPr>
              <p:blipFill>
                <a:blip r:embed="rId55"/>
                <a:stretch>
                  <a:fillRect/>
                </a:stretch>
              </p:blipFill>
              <p:spPr>
                <a:xfrm>
                  <a:off x="10251942" y="6658261"/>
                  <a:ext cx="36000" cy="36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6">
            <p14:nvContentPartPr>
              <p14:cNvPr id="57" name="Ink 56">
                <a:extLst>
                  <a:ext uri="{FF2B5EF4-FFF2-40B4-BE49-F238E27FC236}">
                    <a16:creationId xmlns:a16="http://schemas.microsoft.com/office/drawing/2014/main" id="{5B6BD365-829A-2EAF-F286-2ACB148057D2}"/>
                  </a:ext>
                </a:extLst>
              </p14:cNvPr>
              <p14:cNvContentPartPr/>
              <p14:nvPr/>
            </p14:nvContentPartPr>
            <p14:xfrm>
              <a:off x="11360022" y="6689941"/>
              <a:ext cx="515160" cy="5040"/>
            </p14:xfrm>
          </p:contentPart>
        </mc:Choice>
        <mc:Fallback xmlns="">
          <p:pic>
            <p:nvPicPr>
              <p:cNvPr id="57" name="Ink 56">
                <a:extLst>
                  <a:ext uri="{FF2B5EF4-FFF2-40B4-BE49-F238E27FC236}">
                    <a16:creationId xmlns:a16="http://schemas.microsoft.com/office/drawing/2014/main" id="{5B6BD365-829A-2EAF-F286-2ACB148057D2}"/>
                  </a:ext>
                </a:extLst>
              </p:cNvPr>
              <p:cNvPicPr/>
              <p:nvPr/>
            </p:nvPicPr>
            <p:blipFill>
              <a:blip r:embed="rId67"/>
              <a:stretch>
                <a:fillRect/>
              </a:stretch>
            </p:blipFill>
            <p:spPr>
              <a:xfrm>
                <a:off x="11342022" y="6672301"/>
                <a:ext cx="550800" cy="40680"/>
              </a:xfrm>
              <a:prstGeom prst="rect">
                <a:avLst/>
              </a:prstGeom>
            </p:spPr>
          </p:pic>
        </mc:Fallback>
      </mc:AlternateContent>
    </p:spTree>
    <p:extLst>
      <p:ext uri="{BB962C8B-B14F-4D97-AF65-F5344CB8AC3E}">
        <p14:creationId xmlns:p14="http://schemas.microsoft.com/office/powerpoint/2010/main" val="4369777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98722FD9-9E95-7256-9611-1DA0A46A11D3}"/>
              </a:ext>
            </a:extLst>
          </p:cNvPr>
          <p:cNvPicPr>
            <a:picLocks noChangeAspect="1"/>
          </p:cNvPicPr>
          <p:nvPr/>
        </p:nvPicPr>
        <p:blipFill>
          <a:blip r:embed="rId2"/>
          <a:stretch>
            <a:fillRect/>
          </a:stretch>
        </p:blipFill>
        <p:spPr>
          <a:xfrm>
            <a:off x="7666669" y="10408957"/>
            <a:ext cx="5486400" cy="3657600"/>
          </a:xfrm>
          <a:prstGeom prst="rect">
            <a:avLst/>
          </a:prstGeom>
        </p:spPr>
      </p:pic>
      <p:pic>
        <p:nvPicPr>
          <p:cNvPr id="24" name="Picture 23">
            <a:extLst>
              <a:ext uri="{FF2B5EF4-FFF2-40B4-BE49-F238E27FC236}">
                <a16:creationId xmlns:a16="http://schemas.microsoft.com/office/drawing/2014/main" id="{7C6CDB32-E417-2FAA-CD91-88FA0AEEF952}"/>
              </a:ext>
            </a:extLst>
          </p:cNvPr>
          <p:cNvPicPr>
            <a:picLocks noChangeAspect="1"/>
          </p:cNvPicPr>
          <p:nvPr/>
        </p:nvPicPr>
        <p:blipFill>
          <a:blip r:embed="rId3"/>
          <a:stretch>
            <a:fillRect/>
          </a:stretch>
        </p:blipFill>
        <p:spPr>
          <a:xfrm>
            <a:off x="0" y="10408957"/>
            <a:ext cx="7315200" cy="3657600"/>
          </a:xfrm>
          <a:prstGeom prst="rect">
            <a:avLst/>
          </a:prstGeom>
        </p:spPr>
      </p:pic>
      <p:pic>
        <p:nvPicPr>
          <p:cNvPr id="26" name="Picture 25">
            <a:extLst>
              <a:ext uri="{FF2B5EF4-FFF2-40B4-BE49-F238E27FC236}">
                <a16:creationId xmlns:a16="http://schemas.microsoft.com/office/drawing/2014/main" id="{9C75AE2D-D7E3-67A6-B2B4-43FFAB7A8731}"/>
              </a:ext>
            </a:extLst>
          </p:cNvPr>
          <p:cNvPicPr>
            <a:picLocks noChangeAspect="1"/>
          </p:cNvPicPr>
          <p:nvPr/>
        </p:nvPicPr>
        <p:blipFill>
          <a:blip r:embed="rId4"/>
          <a:stretch>
            <a:fillRect/>
          </a:stretch>
        </p:blipFill>
        <p:spPr>
          <a:xfrm>
            <a:off x="0" y="14922894"/>
            <a:ext cx="7315200" cy="3657600"/>
          </a:xfrm>
          <a:prstGeom prst="rect">
            <a:avLst/>
          </a:prstGeom>
        </p:spPr>
      </p:pic>
      <p:pic>
        <p:nvPicPr>
          <p:cNvPr id="29" name="Picture 28">
            <a:extLst>
              <a:ext uri="{FF2B5EF4-FFF2-40B4-BE49-F238E27FC236}">
                <a16:creationId xmlns:a16="http://schemas.microsoft.com/office/drawing/2014/main" id="{58C3FC9A-4344-C01E-82F8-A4CE6C5E6B78}"/>
              </a:ext>
            </a:extLst>
          </p:cNvPr>
          <p:cNvPicPr>
            <a:picLocks noChangeAspect="1"/>
          </p:cNvPicPr>
          <p:nvPr/>
        </p:nvPicPr>
        <p:blipFill>
          <a:blip r:embed="rId5"/>
          <a:stretch>
            <a:fillRect/>
          </a:stretch>
        </p:blipFill>
        <p:spPr>
          <a:xfrm>
            <a:off x="7548802" y="14749975"/>
            <a:ext cx="6114444" cy="3830519"/>
          </a:xfrm>
          <a:prstGeom prst="rect">
            <a:avLst/>
          </a:prstGeom>
        </p:spPr>
      </p:pic>
      <p:pic>
        <p:nvPicPr>
          <p:cNvPr id="31" name="Picture 30" descr="A graph of value and value&#10;&#10;Description automatically generated">
            <a:extLst>
              <a:ext uri="{FF2B5EF4-FFF2-40B4-BE49-F238E27FC236}">
                <a16:creationId xmlns:a16="http://schemas.microsoft.com/office/drawing/2014/main" id="{FE759C46-7807-B762-7181-FC5EEA1AAC55}"/>
              </a:ext>
            </a:extLst>
          </p:cNvPr>
          <p:cNvPicPr>
            <a:picLocks noChangeAspect="1"/>
          </p:cNvPicPr>
          <p:nvPr/>
        </p:nvPicPr>
        <p:blipFill>
          <a:blip r:embed="rId6"/>
          <a:stretch>
            <a:fillRect/>
          </a:stretch>
        </p:blipFill>
        <p:spPr>
          <a:xfrm>
            <a:off x="13663246" y="14751922"/>
            <a:ext cx="4337417" cy="3509290"/>
          </a:xfrm>
          <a:prstGeom prst="rect">
            <a:avLst/>
          </a:prstGeom>
        </p:spPr>
      </p:pic>
      <p:sp>
        <p:nvSpPr>
          <p:cNvPr id="32" name="TextBox 31">
            <a:extLst>
              <a:ext uri="{FF2B5EF4-FFF2-40B4-BE49-F238E27FC236}">
                <a16:creationId xmlns:a16="http://schemas.microsoft.com/office/drawing/2014/main" id="{8F5CC53B-4A06-A2B0-7036-352DDA2B40CD}"/>
              </a:ext>
            </a:extLst>
          </p:cNvPr>
          <p:cNvSpPr txBox="1"/>
          <p:nvPr/>
        </p:nvSpPr>
        <p:spPr>
          <a:xfrm>
            <a:off x="545123" y="14749975"/>
            <a:ext cx="535724" cy="369332"/>
          </a:xfrm>
          <a:prstGeom prst="rect">
            <a:avLst/>
          </a:prstGeom>
          <a:noFill/>
        </p:spPr>
        <p:txBody>
          <a:bodyPr wrap="none" rtlCol="0">
            <a:spAutoFit/>
          </a:bodyPr>
          <a:lstStyle/>
          <a:p>
            <a:r>
              <a:rPr lang="en-AT" dirty="0"/>
              <a:t>113</a:t>
            </a:r>
          </a:p>
        </p:txBody>
      </p:sp>
      <p:pic>
        <p:nvPicPr>
          <p:cNvPr id="35" name="Picture 34">
            <a:extLst>
              <a:ext uri="{FF2B5EF4-FFF2-40B4-BE49-F238E27FC236}">
                <a16:creationId xmlns:a16="http://schemas.microsoft.com/office/drawing/2014/main" id="{F2EB0218-804D-CF94-0B4B-932F138DE3D3}"/>
              </a:ext>
            </a:extLst>
          </p:cNvPr>
          <p:cNvPicPr>
            <a:picLocks noChangeAspect="1"/>
          </p:cNvPicPr>
          <p:nvPr/>
        </p:nvPicPr>
        <p:blipFill>
          <a:blip r:embed="rId7"/>
          <a:stretch>
            <a:fillRect/>
          </a:stretch>
        </p:blipFill>
        <p:spPr>
          <a:xfrm>
            <a:off x="7205073" y="18820381"/>
            <a:ext cx="7772400" cy="4801913"/>
          </a:xfrm>
          <a:prstGeom prst="rect">
            <a:avLst/>
          </a:prstGeom>
        </p:spPr>
      </p:pic>
      <p:pic>
        <p:nvPicPr>
          <p:cNvPr id="37" name="Picture 36">
            <a:extLst>
              <a:ext uri="{FF2B5EF4-FFF2-40B4-BE49-F238E27FC236}">
                <a16:creationId xmlns:a16="http://schemas.microsoft.com/office/drawing/2014/main" id="{D304B347-90B3-D523-8A4F-3D79B20D0735}"/>
              </a:ext>
            </a:extLst>
          </p:cNvPr>
          <p:cNvPicPr>
            <a:picLocks noChangeAspect="1"/>
          </p:cNvPicPr>
          <p:nvPr/>
        </p:nvPicPr>
        <p:blipFill>
          <a:blip r:embed="rId8"/>
          <a:stretch>
            <a:fillRect/>
          </a:stretch>
        </p:blipFill>
        <p:spPr>
          <a:xfrm>
            <a:off x="0" y="19271578"/>
            <a:ext cx="7315200" cy="3657600"/>
          </a:xfrm>
          <a:prstGeom prst="rect">
            <a:avLst/>
          </a:prstGeom>
        </p:spPr>
      </p:pic>
      <p:grpSp>
        <p:nvGrpSpPr>
          <p:cNvPr id="9" name="Group 8">
            <a:extLst>
              <a:ext uri="{FF2B5EF4-FFF2-40B4-BE49-F238E27FC236}">
                <a16:creationId xmlns:a16="http://schemas.microsoft.com/office/drawing/2014/main" id="{6F948E3A-0790-57D4-0292-C0B7864062F2}"/>
              </a:ext>
            </a:extLst>
          </p:cNvPr>
          <p:cNvGrpSpPr/>
          <p:nvPr/>
        </p:nvGrpSpPr>
        <p:grpSpPr>
          <a:xfrm>
            <a:off x="22586" y="441997"/>
            <a:ext cx="13046058" cy="8179531"/>
            <a:chOff x="22586" y="441997"/>
            <a:chExt cx="13046058" cy="8179531"/>
          </a:xfrm>
        </p:grpSpPr>
        <p:grpSp>
          <p:nvGrpSpPr>
            <p:cNvPr id="3" name="Group 2">
              <a:extLst>
                <a:ext uri="{FF2B5EF4-FFF2-40B4-BE49-F238E27FC236}">
                  <a16:creationId xmlns:a16="http://schemas.microsoft.com/office/drawing/2014/main" id="{74A25240-E68D-3B69-8E60-A41F34A101A9}"/>
                </a:ext>
              </a:extLst>
            </p:cNvPr>
            <p:cNvGrpSpPr/>
            <p:nvPr/>
          </p:nvGrpSpPr>
          <p:grpSpPr>
            <a:xfrm>
              <a:off x="22586" y="441997"/>
              <a:ext cx="5493141" cy="3657600"/>
              <a:chOff x="113206" y="13607117"/>
              <a:chExt cx="5493141" cy="3657600"/>
            </a:xfrm>
          </p:grpSpPr>
          <p:pic>
            <p:nvPicPr>
              <p:cNvPr id="4" name="Picture 3">
                <a:extLst>
                  <a:ext uri="{FF2B5EF4-FFF2-40B4-BE49-F238E27FC236}">
                    <a16:creationId xmlns:a16="http://schemas.microsoft.com/office/drawing/2014/main" id="{A8C88091-1803-5652-68DE-2FC7FA0E39A2}"/>
                  </a:ext>
                </a:extLst>
              </p:cNvPr>
              <p:cNvPicPr>
                <a:picLocks noChangeAspect="1"/>
              </p:cNvPicPr>
              <p:nvPr/>
            </p:nvPicPr>
            <p:blipFill>
              <a:blip r:embed="rId9"/>
              <a:stretch>
                <a:fillRect/>
              </a:stretch>
            </p:blipFill>
            <p:spPr>
              <a:xfrm>
                <a:off x="113206" y="13607117"/>
                <a:ext cx="5486400" cy="3657600"/>
              </a:xfrm>
              <a:prstGeom prst="rect">
                <a:avLst/>
              </a:prstGeom>
            </p:spPr>
          </p:pic>
          <p:pic>
            <p:nvPicPr>
              <p:cNvPr id="5" name="Picture 4">
                <a:extLst>
                  <a:ext uri="{FF2B5EF4-FFF2-40B4-BE49-F238E27FC236}">
                    <a16:creationId xmlns:a16="http://schemas.microsoft.com/office/drawing/2014/main" id="{761627B1-6705-160E-3076-5948BF1C278D}"/>
                  </a:ext>
                </a:extLst>
              </p:cNvPr>
              <p:cNvPicPr>
                <a:picLocks noChangeAspect="1"/>
              </p:cNvPicPr>
              <p:nvPr/>
            </p:nvPicPr>
            <p:blipFill>
              <a:blip r:embed="rId10"/>
              <a:stretch>
                <a:fillRect/>
              </a:stretch>
            </p:blipFill>
            <p:spPr>
              <a:xfrm>
                <a:off x="3807324" y="13607117"/>
                <a:ext cx="1799023" cy="1799023"/>
              </a:xfrm>
              <a:prstGeom prst="rect">
                <a:avLst/>
              </a:prstGeom>
            </p:spPr>
          </p:pic>
        </p:grpSp>
        <p:pic>
          <p:nvPicPr>
            <p:cNvPr id="12" name="Picture 11">
              <a:extLst>
                <a:ext uri="{FF2B5EF4-FFF2-40B4-BE49-F238E27FC236}">
                  <a16:creationId xmlns:a16="http://schemas.microsoft.com/office/drawing/2014/main" id="{5580BB66-EFED-4993-9FC1-16135B0DD7AC}"/>
                </a:ext>
              </a:extLst>
            </p:cNvPr>
            <p:cNvPicPr>
              <a:picLocks noChangeAspect="1"/>
            </p:cNvPicPr>
            <p:nvPr/>
          </p:nvPicPr>
          <p:blipFill>
            <a:blip r:embed="rId11"/>
            <a:stretch>
              <a:fillRect/>
            </a:stretch>
          </p:blipFill>
          <p:spPr>
            <a:xfrm>
              <a:off x="5508986" y="441997"/>
              <a:ext cx="7315200" cy="3657600"/>
            </a:xfrm>
            <a:prstGeom prst="rect">
              <a:avLst/>
            </a:prstGeom>
          </p:spPr>
        </p:pic>
        <p:pic>
          <p:nvPicPr>
            <p:cNvPr id="13" name="Picture 12">
              <a:extLst>
                <a:ext uri="{FF2B5EF4-FFF2-40B4-BE49-F238E27FC236}">
                  <a16:creationId xmlns:a16="http://schemas.microsoft.com/office/drawing/2014/main" id="{9238C7D1-DB49-0339-9A1F-A6C7BEC91959}"/>
                </a:ext>
              </a:extLst>
            </p:cNvPr>
            <p:cNvPicPr>
              <a:picLocks noChangeAspect="1"/>
            </p:cNvPicPr>
            <p:nvPr/>
          </p:nvPicPr>
          <p:blipFill>
            <a:blip r:embed="rId12"/>
            <a:stretch>
              <a:fillRect/>
            </a:stretch>
          </p:blipFill>
          <p:spPr>
            <a:xfrm>
              <a:off x="233602" y="4099597"/>
              <a:ext cx="7315200" cy="4521931"/>
            </a:xfrm>
            <a:prstGeom prst="rect">
              <a:avLst/>
            </a:prstGeom>
          </p:spPr>
        </p:pic>
        <p:pic>
          <p:nvPicPr>
            <p:cNvPr id="15" name="Picture 14" descr="A graph of a graph with a line&#10;&#10;Description automatically generated with medium confidence">
              <a:extLst>
                <a:ext uri="{FF2B5EF4-FFF2-40B4-BE49-F238E27FC236}">
                  <a16:creationId xmlns:a16="http://schemas.microsoft.com/office/drawing/2014/main" id="{7314C176-1581-54CA-BF92-412A8F963B1B}"/>
                </a:ext>
              </a:extLst>
            </p:cNvPr>
            <p:cNvPicPr>
              <a:picLocks noChangeAspect="1"/>
            </p:cNvPicPr>
            <p:nvPr/>
          </p:nvPicPr>
          <p:blipFill>
            <a:blip r:embed="rId13"/>
            <a:stretch>
              <a:fillRect/>
            </a:stretch>
          </p:blipFill>
          <p:spPr>
            <a:xfrm>
              <a:off x="7835080" y="4099597"/>
              <a:ext cx="5233564" cy="4341018"/>
            </a:xfrm>
            <a:prstGeom prst="rect">
              <a:avLst/>
            </a:prstGeom>
          </p:spPr>
        </p:pic>
        <p:sp>
          <p:nvSpPr>
            <p:cNvPr id="38" name="TextBox 37">
              <a:extLst>
                <a:ext uri="{FF2B5EF4-FFF2-40B4-BE49-F238E27FC236}">
                  <a16:creationId xmlns:a16="http://schemas.microsoft.com/office/drawing/2014/main" id="{78327E2E-6469-00B1-E368-B0C1DB775A4E}"/>
                </a:ext>
              </a:extLst>
            </p:cNvPr>
            <p:cNvSpPr txBox="1"/>
            <p:nvPr/>
          </p:nvSpPr>
          <p:spPr>
            <a:xfrm>
              <a:off x="5231757" y="7046945"/>
              <a:ext cx="1332288" cy="369332"/>
            </a:xfrm>
            <a:prstGeom prst="rect">
              <a:avLst/>
            </a:prstGeom>
            <a:noFill/>
          </p:spPr>
          <p:txBody>
            <a:bodyPr wrap="none" rtlCol="0">
              <a:spAutoFit/>
            </a:bodyPr>
            <a:lstStyle/>
            <a:p>
              <a:r>
                <a:rPr lang="en-AT" dirty="0"/>
                <a:t>+annotation</a:t>
              </a:r>
            </a:p>
          </p:txBody>
        </p:sp>
      </p:grpSp>
      <mc:AlternateContent xmlns:mc="http://schemas.openxmlformats.org/markup-compatibility/2006" xmlns:p14="http://schemas.microsoft.com/office/powerpoint/2010/main">
        <mc:Choice Requires="p14">
          <p:contentPart p14:bwMode="auto" r:id="rId14">
            <p14:nvContentPartPr>
              <p14:cNvPr id="2" name="Ink 1">
                <a:extLst>
                  <a:ext uri="{FF2B5EF4-FFF2-40B4-BE49-F238E27FC236}">
                    <a16:creationId xmlns:a16="http://schemas.microsoft.com/office/drawing/2014/main" id="{21A66F54-259F-A04D-3B1D-1599361AF655}"/>
                  </a:ext>
                </a:extLst>
              </p14:cNvPr>
              <p14:cNvContentPartPr/>
              <p14:nvPr/>
            </p14:nvContentPartPr>
            <p14:xfrm>
              <a:off x="9732614" y="22916554"/>
              <a:ext cx="89280" cy="458640"/>
            </p14:xfrm>
          </p:contentPart>
        </mc:Choice>
        <mc:Fallback xmlns="">
          <p:pic>
            <p:nvPicPr>
              <p:cNvPr id="2" name="Ink 1">
                <a:extLst>
                  <a:ext uri="{FF2B5EF4-FFF2-40B4-BE49-F238E27FC236}">
                    <a16:creationId xmlns:a16="http://schemas.microsoft.com/office/drawing/2014/main" id="{21A66F54-259F-A04D-3B1D-1599361AF655}"/>
                  </a:ext>
                </a:extLst>
              </p:cNvPr>
              <p:cNvPicPr/>
              <p:nvPr/>
            </p:nvPicPr>
            <p:blipFill>
              <a:blip r:embed="rId21"/>
              <a:stretch>
                <a:fillRect/>
              </a:stretch>
            </p:blipFill>
            <p:spPr>
              <a:xfrm>
                <a:off x="9723974" y="22907914"/>
                <a:ext cx="106920" cy="4762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6" name="Ink 5">
                <a:extLst>
                  <a:ext uri="{FF2B5EF4-FFF2-40B4-BE49-F238E27FC236}">
                    <a16:creationId xmlns:a16="http://schemas.microsoft.com/office/drawing/2014/main" id="{09FA4B1B-85E2-8719-B63F-BE96DE02F7B3}"/>
                  </a:ext>
                </a:extLst>
              </p14:cNvPr>
              <p14:cNvContentPartPr/>
              <p14:nvPr/>
            </p14:nvContentPartPr>
            <p14:xfrm>
              <a:off x="2627294" y="23861554"/>
              <a:ext cx="5472000" cy="8280"/>
            </p14:xfrm>
          </p:contentPart>
        </mc:Choice>
        <mc:Fallback xmlns="">
          <p:pic>
            <p:nvPicPr>
              <p:cNvPr id="6" name="Ink 5">
                <a:extLst>
                  <a:ext uri="{FF2B5EF4-FFF2-40B4-BE49-F238E27FC236}">
                    <a16:creationId xmlns:a16="http://schemas.microsoft.com/office/drawing/2014/main" id="{09FA4B1B-85E2-8719-B63F-BE96DE02F7B3}"/>
                  </a:ext>
                </a:extLst>
              </p:cNvPr>
              <p:cNvPicPr/>
              <p:nvPr/>
            </p:nvPicPr>
            <p:blipFill>
              <a:blip r:embed="rId23"/>
              <a:stretch>
                <a:fillRect/>
              </a:stretch>
            </p:blipFill>
            <p:spPr>
              <a:xfrm>
                <a:off x="2618294" y="23852914"/>
                <a:ext cx="5489640" cy="259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0" name="Ink 9">
                <a:extLst>
                  <a:ext uri="{FF2B5EF4-FFF2-40B4-BE49-F238E27FC236}">
                    <a16:creationId xmlns:a16="http://schemas.microsoft.com/office/drawing/2014/main" id="{16AC0536-29E7-B9AE-18E1-C063CFF1E705}"/>
                  </a:ext>
                </a:extLst>
              </p14:cNvPr>
              <p14:cNvContentPartPr/>
              <p14:nvPr/>
            </p14:nvContentPartPr>
            <p14:xfrm>
              <a:off x="4815374" y="23645194"/>
              <a:ext cx="449280" cy="163080"/>
            </p14:xfrm>
          </p:contentPart>
        </mc:Choice>
        <mc:Fallback xmlns="">
          <p:pic>
            <p:nvPicPr>
              <p:cNvPr id="10" name="Ink 9">
                <a:extLst>
                  <a:ext uri="{FF2B5EF4-FFF2-40B4-BE49-F238E27FC236}">
                    <a16:creationId xmlns:a16="http://schemas.microsoft.com/office/drawing/2014/main" id="{16AC0536-29E7-B9AE-18E1-C063CFF1E705}"/>
                  </a:ext>
                </a:extLst>
              </p:cNvPr>
              <p:cNvPicPr/>
              <p:nvPr/>
            </p:nvPicPr>
            <p:blipFill>
              <a:blip r:embed="rId25"/>
              <a:stretch>
                <a:fillRect/>
              </a:stretch>
            </p:blipFill>
            <p:spPr>
              <a:xfrm>
                <a:off x="4806374" y="23636554"/>
                <a:ext cx="466920" cy="180720"/>
              </a:xfrm>
              <a:prstGeom prst="rect">
                <a:avLst/>
              </a:prstGeom>
            </p:spPr>
          </p:pic>
        </mc:Fallback>
      </mc:AlternateContent>
      <p:grpSp>
        <p:nvGrpSpPr>
          <p:cNvPr id="16" name="Group 15">
            <a:extLst>
              <a:ext uri="{FF2B5EF4-FFF2-40B4-BE49-F238E27FC236}">
                <a16:creationId xmlns:a16="http://schemas.microsoft.com/office/drawing/2014/main" id="{0C795FF5-0E19-DC3E-5032-BF16BCFAFCD5}"/>
              </a:ext>
            </a:extLst>
          </p:cNvPr>
          <p:cNvGrpSpPr/>
          <p:nvPr/>
        </p:nvGrpSpPr>
        <p:grpSpPr>
          <a:xfrm>
            <a:off x="2741414" y="24457354"/>
            <a:ext cx="5344560" cy="128880"/>
            <a:chOff x="2741414" y="24457354"/>
            <a:chExt cx="5344560" cy="128880"/>
          </a:xfrm>
        </p:grpSpPr>
        <mc:AlternateContent xmlns:mc="http://schemas.openxmlformats.org/markup-compatibility/2006" xmlns:p14="http://schemas.microsoft.com/office/powerpoint/2010/main">
          <mc:Choice Requires="p14">
            <p:contentPart p14:bwMode="auto" r:id="rId26">
              <p14:nvContentPartPr>
                <p14:cNvPr id="11" name="Ink 10">
                  <a:extLst>
                    <a:ext uri="{FF2B5EF4-FFF2-40B4-BE49-F238E27FC236}">
                      <a16:creationId xmlns:a16="http://schemas.microsoft.com/office/drawing/2014/main" id="{7B6733D1-FC89-0971-8A4D-BB566E1F4B4A}"/>
                    </a:ext>
                  </a:extLst>
                </p14:cNvPr>
                <p14:cNvContentPartPr/>
                <p14:nvPr/>
              </p14:nvContentPartPr>
              <p14:xfrm>
                <a:off x="2741414" y="24532234"/>
                <a:ext cx="2118600" cy="54000"/>
              </p14:xfrm>
            </p:contentPart>
          </mc:Choice>
          <mc:Fallback xmlns="">
            <p:pic>
              <p:nvPicPr>
                <p:cNvPr id="11" name="Ink 10">
                  <a:extLst>
                    <a:ext uri="{FF2B5EF4-FFF2-40B4-BE49-F238E27FC236}">
                      <a16:creationId xmlns:a16="http://schemas.microsoft.com/office/drawing/2014/main" id="{7B6733D1-FC89-0971-8A4D-BB566E1F4B4A}"/>
                    </a:ext>
                  </a:extLst>
                </p:cNvPr>
                <p:cNvPicPr/>
                <p:nvPr/>
              </p:nvPicPr>
              <p:blipFill>
                <a:blip r:embed="rId27"/>
                <a:stretch>
                  <a:fillRect/>
                </a:stretch>
              </p:blipFill>
              <p:spPr>
                <a:xfrm>
                  <a:off x="2732414" y="24523234"/>
                  <a:ext cx="2136240" cy="716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4" name="Ink 13">
                  <a:extLst>
                    <a:ext uri="{FF2B5EF4-FFF2-40B4-BE49-F238E27FC236}">
                      <a16:creationId xmlns:a16="http://schemas.microsoft.com/office/drawing/2014/main" id="{32F2F357-7011-D1C1-22A5-07BCEF90DF2A}"/>
                    </a:ext>
                  </a:extLst>
                </p14:cNvPr>
                <p14:cNvContentPartPr/>
                <p14:nvPr/>
              </p14:nvContentPartPr>
              <p14:xfrm>
                <a:off x="5339534" y="24457354"/>
                <a:ext cx="2746440" cy="13680"/>
              </p14:xfrm>
            </p:contentPart>
          </mc:Choice>
          <mc:Fallback xmlns="">
            <p:pic>
              <p:nvPicPr>
                <p:cNvPr id="14" name="Ink 13">
                  <a:extLst>
                    <a:ext uri="{FF2B5EF4-FFF2-40B4-BE49-F238E27FC236}">
                      <a16:creationId xmlns:a16="http://schemas.microsoft.com/office/drawing/2014/main" id="{32F2F357-7011-D1C1-22A5-07BCEF90DF2A}"/>
                    </a:ext>
                  </a:extLst>
                </p:cNvPr>
                <p:cNvPicPr/>
                <p:nvPr/>
              </p:nvPicPr>
              <p:blipFill>
                <a:blip r:embed="rId29"/>
                <a:stretch>
                  <a:fillRect/>
                </a:stretch>
              </p:blipFill>
              <p:spPr>
                <a:xfrm>
                  <a:off x="5330534" y="24448714"/>
                  <a:ext cx="2764080" cy="313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0">
            <p14:nvContentPartPr>
              <p14:cNvPr id="17" name="Ink 16">
                <a:extLst>
                  <a:ext uri="{FF2B5EF4-FFF2-40B4-BE49-F238E27FC236}">
                    <a16:creationId xmlns:a16="http://schemas.microsoft.com/office/drawing/2014/main" id="{6CB5F6F0-31C9-B620-ADB8-B4ED8C71B111}"/>
                  </a:ext>
                </a:extLst>
              </p14:cNvPr>
              <p14:cNvContentPartPr/>
              <p14:nvPr/>
            </p14:nvContentPartPr>
            <p14:xfrm>
              <a:off x="5218574" y="22056514"/>
              <a:ext cx="377640" cy="414720"/>
            </p14:xfrm>
          </p:contentPart>
        </mc:Choice>
        <mc:Fallback xmlns="">
          <p:pic>
            <p:nvPicPr>
              <p:cNvPr id="17" name="Ink 16">
                <a:extLst>
                  <a:ext uri="{FF2B5EF4-FFF2-40B4-BE49-F238E27FC236}">
                    <a16:creationId xmlns:a16="http://schemas.microsoft.com/office/drawing/2014/main" id="{6CB5F6F0-31C9-B620-ADB8-B4ED8C71B111}"/>
                  </a:ext>
                </a:extLst>
              </p:cNvPr>
              <p:cNvPicPr/>
              <p:nvPr/>
            </p:nvPicPr>
            <p:blipFill>
              <a:blip r:embed="rId31"/>
              <a:stretch>
                <a:fillRect/>
              </a:stretch>
            </p:blipFill>
            <p:spPr>
              <a:xfrm>
                <a:off x="5209574" y="22047514"/>
                <a:ext cx="395280" cy="4323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1" name="Ink 20">
                <a:extLst>
                  <a:ext uri="{FF2B5EF4-FFF2-40B4-BE49-F238E27FC236}">
                    <a16:creationId xmlns:a16="http://schemas.microsoft.com/office/drawing/2014/main" id="{BAF0AEED-1CDC-76CB-47FD-462384BB6B10}"/>
                  </a:ext>
                </a:extLst>
              </p14:cNvPr>
              <p14:cNvContentPartPr/>
              <p14:nvPr/>
            </p14:nvContentPartPr>
            <p14:xfrm>
              <a:off x="1538294" y="22502914"/>
              <a:ext cx="449640" cy="360"/>
            </p14:xfrm>
          </p:contentPart>
        </mc:Choice>
        <mc:Fallback xmlns="">
          <p:pic>
            <p:nvPicPr>
              <p:cNvPr id="21" name="Ink 20">
                <a:extLst>
                  <a:ext uri="{FF2B5EF4-FFF2-40B4-BE49-F238E27FC236}">
                    <a16:creationId xmlns:a16="http://schemas.microsoft.com/office/drawing/2014/main" id="{BAF0AEED-1CDC-76CB-47FD-462384BB6B10}"/>
                  </a:ext>
                </a:extLst>
              </p:cNvPr>
              <p:cNvPicPr/>
              <p:nvPr/>
            </p:nvPicPr>
            <p:blipFill>
              <a:blip r:embed="rId33"/>
              <a:stretch>
                <a:fillRect/>
              </a:stretch>
            </p:blipFill>
            <p:spPr>
              <a:xfrm>
                <a:off x="1529654" y="22494274"/>
                <a:ext cx="467280" cy="18000"/>
              </a:xfrm>
              <a:prstGeom prst="rect">
                <a:avLst/>
              </a:prstGeom>
            </p:spPr>
          </p:pic>
        </mc:Fallback>
      </mc:AlternateContent>
      <p:grpSp>
        <p:nvGrpSpPr>
          <p:cNvPr id="27" name="Group 26">
            <a:extLst>
              <a:ext uri="{FF2B5EF4-FFF2-40B4-BE49-F238E27FC236}">
                <a16:creationId xmlns:a16="http://schemas.microsoft.com/office/drawing/2014/main" id="{A9AD88EB-7258-35E5-4F2E-5A2122CF87AA}"/>
              </a:ext>
            </a:extLst>
          </p:cNvPr>
          <p:cNvGrpSpPr/>
          <p:nvPr/>
        </p:nvGrpSpPr>
        <p:grpSpPr>
          <a:xfrm>
            <a:off x="2697494" y="24777034"/>
            <a:ext cx="5406480" cy="116640"/>
            <a:chOff x="2697494" y="24777034"/>
            <a:chExt cx="5406480" cy="116640"/>
          </a:xfrm>
        </p:grpSpPr>
        <mc:AlternateContent xmlns:mc="http://schemas.openxmlformats.org/markup-compatibility/2006" xmlns:p14="http://schemas.microsoft.com/office/powerpoint/2010/main">
          <mc:Choice Requires="p14">
            <p:contentPart p14:bwMode="auto" r:id="rId34">
              <p14:nvContentPartPr>
                <p14:cNvPr id="23" name="Ink 22">
                  <a:extLst>
                    <a:ext uri="{FF2B5EF4-FFF2-40B4-BE49-F238E27FC236}">
                      <a16:creationId xmlns:a16="http://schemas.microsoft.com/office/drawing/2014/main" id="{ED00B16A-52DA-424D-619F-38C515F37074}"/>
                    </a:ext>
                  </a:extLst>
                </p14:cNvPr>
                <p14:cNvContentPartPr/>
                <p14:nvPr/>
              </p14:nvContentPartPr>
              <p14:xfrm>
                <a:off x="2697494" y="24817354"/>
                <a:ext cx="2147040" cy="76320"/>
              </p14:xfrm>
            </p:contentPart>
          </mc:Choice>
          <mc:Fallback xmlns="">
            <p:pic>
              <p:nvPicPr>
                <p:cNvPr id="23" name="Ink 22">
                  <a:extLst>
                    <a:ext uri="{FF2B5EF4-FFF2-40B4-BE49-F238E27FC236}">
                      <a16:creationId xmlns:a16="http://schemas.microsoft.com/office/drawing/2014/main" id="{ED00B16A-52DA-424D-619F-38C515F37074}"/>
                    </a:ext>
                  </a:extLst>
                </p:cNvPr>
                <p:cNvPicPr/>
                <p:nvPr/>
              </p:nvPicPr>
              <p:blipFill>
                <a:blip r:embed="rId35"/>
                <a:stretch>
                  <a:fillRect/>
                </a:stretch>
              </p:blipFill>
              <p:spPr>
                <a:xfrm>
                  <a:off x="2688494" y="24808714"/>
                  <a:ext cx="216468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5" name="Ink 24">
                  <a:extLst>
                    <a:ext uri="{FF2B5EF4-FFF2-40B4-BE49-F238E27FC236}">
                      <a16:creationId xmlns:a16="http://schemas.microsoft.com/office/drawing/2014/main" id="{7D4ED7A6-21A0-96B6-EB86-96A9DD4D94CF}"/>
                    </a:ext>
                  </a:extLst>
                </p14:cNvPr>
                <p14:cNvContentPartPr/>
                <p14:nvPr/>
              </p14:nvContentPartPr>
              <p14:xfrm>
                <a:off x="5446094" y="24777034"/>
                <a:ext cx="2657880" cy="40680"/>
              </p14:xfrm>
            </p:contentPart>
          </mc:Choice>
          <mc:Fallback xmlns="">
            <p:pic>
              <p:nvPicPr>
                <p:cNvPr id="25" name="Ink 24">
                  <a:extLst>
                    <a:ext uri="{FF2B5EF4-FFF2-40B4-BE49-F238E27FC236}">
                      <a16:creationId xmlns:a16="http://schemas.microsoft.com/office/drawing/2014/main" id="{7D4ED7A6-21A0-96B6-EB86-96A9DD4D94CF}"/>
                    </a:ext>
                  </a:extLst>
                </p:cNvPr>
                <p:cNvPicPr/>
                <p:nvPr/>
              </p:nvPicPr>
              <p:blipFill>
                <a:blip r:embed="rId37"/>
                <a:stretch>
                  <a:fillRect/>
                </a:stretch>
              </p:blipFill>
              <p:spPr>
                <a:xfrm>
                  <a:off x="5437454" y="24768034"/>
                  <a:ext cx="2675520" cy="583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8">
            <p14:nvContentPartPr>
              <p14:cNvPr id="28" name="Ink 27">
                <a:extLst>
                  <a:ext uri="{FF2B5EF4-FFF2-40B4-BE49-F238E27FC236}">
                    <a16:creationId xmlns:a16="http://schemas.microsoft.com/office/drawing/2014/main" id="{377060CB-6BF8-45BC-9F02-F276CF7085CC}"/>
                  </a:ext>
                </a:extLst>
              </p14:cNvPr>
              <p14:cNvContentPartPr/>
              <p14:nvPr/>
            </p14:nvContentPartPr>
            <p14:xfrm>
              <a:off x="4676054" y="22569874"/>
              <a:ext cx="2637360" cy="707760"/>
            </p14:xfrm>
          </p:contentPart>
        </mc:Choice>
        <mc:Fallback xmlns="">
          <p:pic>
            <p:nvPicPr>
              <p:cNvPr id="28" name="Ink 27">
                <a:extLst>
                  <a:ext uri="{FF2B5EF4-FFF2-40B4-BE49-F238E27FC236}">
                    <a16:creationId xmlns:a16="http://schemas.microsoft.com/office/drawing/2014/main" id="{377060CB-6BF8-45BC-9F02-F276CF7085CC}"/>
                  </a:ext>
                </a:extLst>
              </p:cNvPr>
              <p:cNvPicPr/>
              <p:nvPr/>
            </p:nvPicPr>
            <p:blipFill>
              <a:blip r:embed="rId39"/>
              <a:stretch>
                <a:fillRect/>
              </a:stretch>
            </p:blipFill>
            <p:spPr>
              <a:xfrm>
                <a:off x="4667414" y="22560874"/>
                <a:ext cx="2655000" cy="725400"/>
              </a:xfrm>
              <a:prstGeom prst="rect">
                <a:avLst/>
              </a:prstGeom>
            </p:spPr>
          </p:pic>
        </mc:Fallback>
      </mc:AlternateContent>
      <p:grpSp>
        <p:nvGrpSpPr>
          <p:cNvPr id="36" name="Group 35">
            <a:extLst>
              <a:ext uri="{FF2B5EF4-FFF2-40B4-BE49-F238E27FC236}">
                <a16:creationId xmlns:a16="http://schemas.microsoft.com/office/drawing/2014/main" id="{6A9755DB-1938-CC92-2409-C4924417D0CA}"/>
              </a:ext>
            </a:extLst>
          </p:cNvPr>
          <p:cNvGrpSpPr/>
          <p:nvPr/>
        </p:nvGrpSpPr>
        <p:grpSpPr>
          <a:xfrm>
            <a:off x="2722334" y="24063154"/>
            <a:ext cx="5456520" cy="195480"/>
            <a:chOff x="2722334" y="24063154"/>
            <a:chExt cx="5456520" cy="195480"/>
          </a:xfrm>
        </p:grpSpPr>
        <mc:AlternateContent xmlns:mc="http://schemas.openxmlformats.org/markup-compatibility/2006" xmlns:p14="http://schemas.microsoft.com/office/powerpoint/2010/main">
          <mc:Choice Requires="p14">
            <p:contentPart p14:bwMode="auto" r:id="rId40">
              <p14:nvContentPartPr>
                <p14:cNvPr id="7" name="Ink 6">
                  <a:extLst>
                    <a:ext uri="{FF2B5EF4-FFF2-40B4-BE49-F238E27FC236}">
                      <a16:creationId xmlns:a16="http://schemas.microsoft.com/office/drawing/2014/main" id="{3EC5FBD6-F73E-D663-8465-AAD0B25C2BA3}"/>
                    </a:ext>
                  </a:extLst>
                </p14:cNvPr>
                <p14:cNvContentPartPr/>
                <p14:nvPr/>
              </p14:nvContentPartPr>
              <p14:xfrm>
                <a:off x="2722334" y="24165394"/>
                <a:ext cx="2097720" cy="93240"/>
              </p14:xfrm>
            </p:contentPart>
          </mc:Choice>
          <mc:Fallback xmlns="">
            <p:pic>
              <p:nvPicPr>
                <p:cNvPr id="7" name="Ink 6">
                  <a:extLst>
                    <a:ext uri="{FF2B5EF4-FFF2-40B4-BE49-F238E27FC236}">
                      <a16:creationId xmlns:a16="http://schemas.microsoft.com/office/drawing/2014/main" id="{3EC5FBD6-F73E-D663-8465-AAD0B25C2BA3}"/>
                    </a:ext>
                  </a:extLst>
                </p:cNvPr>
                <p:cNvPicPr/>
                <p:nvPr/>
              </p:nvPicPr>
              <p:blipFill>
                <a:blip r:embed="rId41"/>
                <a:stretch>
                  <a:fillRect/>
                </a:stretch>
              </p:blipFill>
              <p:spPr>
                <a:xfrm>
                  <a:off x="2713334" y="24156754"/>
                  <a:ext cx="211536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8" name="Ink 7">
                  <a:extLst>
                    <a:ext uri="{FF2B5EF4-FFF2-40B4-BE49-F238E27FC236}">
                      <a16:creationId xmlns:a16="http://schemas.microsoft.com/office/drawing/2014/main" id="{C0B0348F-0229-CB7F-9E92-105B9CD4D336}"/>
                    </a:ext>
                  </a:extLst>
                </p14:cNvPr>
                <p14:cNvContentPartPr/>
                <p14:nvPr/>
              </p14:nvContentPartPr>
              <p14:xfrm>
                <a:off x="5273654" y="24126154"/>
                <a:ext cx="2905200" cy="10440"/>
              </p14:xfrm>
            </p:contentPart>
          </mc:Choice>
          <mc:Fallback xmlns="">
            <p:pic>
              <p:nvPicPr>
                <p:cNvPr id="8" name="Ink 7">
                  <a:extLst>
                    <a:ext uri="{FF2B5EF4-FFF2-40B4-BE49-F238E27FC236}">
                      <a16:creationId xmlns:a16="http://schemas.microsoft.com/office/drawing/2014/main" id="{C0B0348F-0229-CB7F-9E92-105B9CD4D336}"/>
                    </a:ext>
                  </a:extLst>
                </p:cNvPr>
                <p:cNvPicPr/>
                <p:nvPr/>
              </p:nvPicPr>
              <p:blipFill>
                <a:blip r:embed="rId43"/>
                <a:stretch>
                  <a:fillRect/>
                </a:stretch>
              </p:blipFill>
              <p:spPr>
                <a:xfrm>
                  <a:off x="5264654" y="24117154"/>
                  <a:ext cx="292284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0" name="Ink 29">
                  <a:extLst>
                    <a:ext uri="{FF2B5EF4-FFF2-40B4-BE49-F238E27FC236}">
                      <a16:creationId xmlns:a16="http://schemas.microsoft.com/office/drawing/2014/main" id="{B34F091D-6182-D28D-F674-3A463796FEAC}"/>
                    </a:ext>
                  </a:extLst>
                </p14:cNvPr>
                <p14:cNvContentPartPr/>
                <p14:nvPr/>
              </p14:nvContentPartPr>
              <p14:xfrm>
                <a:off x="4851014" y="24108514"/>
                <a:ext cx="360" cy="106200"/>
              </p14:xfrm>
            </p:contentPart>
          </mc:Choice>
          <mc:Fallback xmlns="">
            <p:pic>
              <p:nvPicPr>
                <p:cNvPr id="30" name="Ink 29">
                  <a:extLst>
                    <a:ext uri="{FF2B5EF4-FFF2-40B4-BE49-F238E27FC236}">
                      <a16:creationId xmlns:a16="http://schemas.microsoft.com/office/drawing/2014/main" id="{B34F091D-6182-D28D-F674-3A463796FEAC}"/>
                    </a:ext>
                  </a:extLst>
                </p:cNvPr>
                <p:cNvPicPr/>
                <p:nvPr/>
              </p:nvPicPr>
              <p:blipFill>
                <a:blip r:embed="rId45"/>
                <a:stretch>
                  <a:fillRect/>
                </a:stretch>
              </p:blipFill>
              <p:spPr>
                <a:xfrm>
                  <a:off x="4842014" y="24099874"/>
                  <a:ext cx="18000" cy="12384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4" name="Ink 33">
                  <a:extLst>
                    <a:ext uri="{FF2B5EF4-FFF2-40B4-BE49-F238E27FC236}">
                      <a16:creationId xmlns:a16="http://schemas.microsoft.com/office/drawing/2014/main" id="{E598E871-DC86-9668-9583-788EB20AF61D}"/>
                    </a:ext>
                  </a:extLst>
                </p14:cNvPr>
                <p14:cNvContentPartPr/>
                <p14:nvPr/>
              </p14:nvContentPartPr>
              <p14:xfrm>
                <a:off x="5256734" y="24063154"/>
                <a:ext cx="4680" cy="104040"/>
              </p14:xfrm>
            </p:contentPart>
          </mc:Choice>
          <mc:Fallback xmlns="">
            <p:pic>
              <p:nvPicPr>
                <p:cNvPr id="34" name="Ink 33">
                  <a:extLst>
                    <a:ext uri="{FF2B5EF4-FFF2-40B4-BE49-F238E27FC236}">
                      <a16:creationId xmlns:a16="http://schemas.microsoft.com/office/drawing/2014/main" id="{E598E871-DC86-9668-9583-788EB20AF61D}"/>
                    </a:ext>
                  </a:extLst>
                </p:cNvPr>
                <p:cNvPicPr/>
                <p:nvPr/>
              </p:nvPicPr>
              <p:blipFill>
                <a:blip r:embed="rId47"/>
                <a:stretch>
                  <a:fillRect/>
                </a:stretch>
              </p:blipFill>
              <p:spPr>
                <a:xfrm>
                  <a:off x="5248094" y="24054514"/>
                  <a:ext cx="22320" cy="1216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8">
            <p14:nvContentPartPr>
              <p14:cNvPr id="39" name="Ink 38">
                <a:extLst>
                  <a:ext uri="{FF2B5EF4-FFF2-40B4-BE49-F238E27FC236}">
                    <a16:creationId xmlns:a16="http://schemas.microsoft.com/office/drawing/2014/main" id="{9BD5B53D-6998-A40C-BC68-A32391098262}"/>
                  </a:ext>
                </a:extLst>
              </p14:cNvPr>
              <p14:cNvContentPartPr/>
              <p14:nvPr/>
            </p14:nvContentPartPr>
            <p14:xfrm>
              <a:off x="2259734" y="23677234"/>
              <a:ext cx="360" cy="160200"/>
            </p14:xfrm>
          </p:contentPart>
        </mc:Choice>
        <mc:Fallback xmlns="">
          <p:pic>
            <p:nvPicPr>
              <p:cNvPr id="39" name="Ink 38">
                <a:extLst>
                  <a:ext uri="{FF2B5EF4-FFF2-40B4-BE49-F238E27FC236}">
                    <a16:creationId xmlns:a16="http://schemas.microsoft.com/office/drawing/2014/main" id="{9BD5B53D-6998-A40C-BC68-A32391098262}"/>
                  </a:ext>
                </a:extLst>
              </p:cNvPr>
              <p:cNvPicPr/>
              <p:nvPr/>
            </p:nvPicPr>
            <p:blipFill>
              <a:blip r:embed="rId49"/>
              <a:stretch>
                <a:fillRect/>
              </a:stretch>
            </p:blipFill>
            <p:spPr>
              <a:xfrm>
                <a:off x="2251094" y="23668234"/>
                <a:ext cx="18000" cy="177840"/>
              </a:xfrm>
              <a:prstGeom prst="rect">
                <a:avLst/>
              </a:prstGeom>
            </p:spPr>
          </p:pic>
        </mc:Fallback>
      </mc:AlternateContent>
      <p:grpSp>
        <p:nvGrpSpPr>
          <p:cNvPr id="42" name="Group 41">
            <a:extLst>
              <a:ext uri="{FF2B5EF4-FFF2-40B4-BE49-F238E27FC236}">
                <a16:creationId xmlns:a16="http://schemas.microsoft.com/office/drawing/2014/main" id="{9206A394-C548-6ECD-D491-79A56CD73E37}"/>
              </a:ext>
            </a:extLst>
          </p:cNvPr>
          <p:cNvGrpSpPr/>
          <p:nvPr/>
        </p:nvGrpSpPr>
        <p:grpSpPr>
          <a:xfrm>
            <a:off x="2167934" y="24061714"/>
            <a:ext cx="297360" cy="657000"/>
            <a:chOff x="2167934" y="24061714"/>
            <a:chExt cx="297360" cy="657000"/>
          </a:xfrm>
        </p:grpSpPr>
        <mc:AlternateContent xmlns:mc="http://schemas.openxmlformats.org/markup-compatibility/2006" xmlns:p14="http://schemas.microsoft.com/office/powerpoint/2010/main">
          <mc:Choice Requires="p14">
            <p:contentPart p14:bwMode="auto" r:id="rId50">
              <p14:nvContentPartPr>
                <p14:cNvPr id="40" name="Ink 39">
                  <a:extLst>
                    <a:ext uri="{FF2B5EF4-FFF2-40B4-BE49-F238E27FC236}">
                      <a16:creationId xmlns:a16="http://schemas.microsoft.com/office/drawing/2014/main" id="{51EC8AB8-B096-A455-1555-173E85BC92C3}"/>
                    </a:ext>
                  </a:extLst>
                </p14:cNvPr>
                <p14:cNvContentPartPr/>
                <p14:nvPr/>
              </p14:nvContentPartPr>
              <p14:xfrm>
                <a:off x="2167934" y="24061714"/>
                <a:ext cx="297360" cy="267840"/>
              </p14:xfrm>
            </p:contentPart>
          </mc:Choice>
          <mc:Fallback xmlns="">
            <p:pic>
              <p:nvPicPr>
                <p:cNvPr id="40" name="Ink 39">
                  <a:extLst>
                    <a:ext uri="{FF2B5EF4-FFF2-40B4-BE49-F238E27FC236}">
                      <a16:creationId xmlns:a16="http://schemas.microsoft.com/office/drawing/2014/main" id="{51EC8AB8-B096-A455-1555-173E85BC92C3}"/>
                    </a:ext>
                  </a:extLst>
                </p:cNvPr>
                <p:cNvPicPr/>
                <p:nvPr/>
              </p:nvPicPr>
              <p:blipFill>
                <a:blip r:embed="rId51"/>
                <a:stretch>
                  <a:fillRect/>
                </a:stretch>
              </p:blipFill>
              <p:spPr>
                <a:xfrm>
                  <a:off x="2159294" y="24053074"/>
                  <a:ext cx="315000" cy="28548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41" name="Ink 40">
                  <a:extLst>
                    <a:ext uri="{FF2B5EF4-FFF2-40B4-BE49-F238E27FC236}">
                      <a16:creationId xmlns:a16="http://schemas.microsoft.com/office/drawing/2014/main" id="{322096AF-FC1B-EF25-40AC-407398B5E504}"/>
                    </a:ext>
                  </a:extLst>
                </p14:cNvPr>
                <p14:cNvContentPartPr/>
                <p14:nvPr/>
              </p14:nvContentPartPr>
              <p14:xfrm>
                <a:off x="2294294" y="24429634"/>
                <a:ext cx="153360" cy="289080"/>
              </p14:xfrm>
            </p:contentPart>
          </mc:Choice>
          <mc:Fallback xmlns="">
            <p:pic>
              <p:nvPicPr>
                <p:cNvPr id="41" name="Ink 40">
                  <a:extLst>
                    <a:ext uri="{FF2B5EF4-FFF2-40B4-BE49-F238E27FC236}">
                      <a16:creationId xmlns:a16="http://schemas.microsoft.com/office/drawing/2014/main" id="{322096AF-FC1B-EF25-40AC-407398B5E504}"/>
                    </a:ext>
                  </a:extLst>
                </p:cNvPr>
                <p:cNvPicPr/>
                <p:nvPr/>
              </p:nvPicPr>
              <p:blipFill>
                <a:blip r:embed="rId53"/>
                <a:stretch>
                  <a:fillRect/>
                </a:stretch>
              </p:blipFill>
              <p:spPr>
                <a:xfrm>
                  <a:off x="2285294" y="24420994"/>
                  <a:ext cx="171000" cy="306720"/>
                </a:xfrm>
                <a:prstGeom prst="rect">
                  <a:avLst/>
                </a:prstGeom>
              </p:spPr>
            </p:pic>
          </mc:Fallback>
        </mc:AlternateContent>
      </p:grpSp>
    </p:spTree>
    <p:extLst>
      <p:ext uri="{BB962C8B-B14F-4D97-AF65-F5344CB8AC3E}">
        <p14:creationId xmlns:p14="http://schemas.microsoft.com/office/powerpoint/2010/main" val="40877268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0235A425-BD13-990D-CB7E-51C1CA9D8943}"/>
              </a:ext>
            </a:extLst>
          </p:cNvPr>
          <p:cNvPicPr>
            <a:picLocks noChangeAspect="1"/>
          </p:cNvPicPr>
          <p:nvPr/>
        </p:nvPicPr>
        <p:blipFill>
          <a:blip r:embed="rId2"/>
          <a:stretch>
            <a:fillRect/>
          </a:stretch>
        </p:blipFill>
        <p:spPr>
          <a:xfrm>
            <a:off x="554601" y="176046"/>
            <a:ext cx="5486400" cy="2743200"/>
          </a:xfrm>
          <a:prstGeom prst="rect">
            <a:avLst/>
          </a:prstGeom>
        </p:spPr>
      </p:pic>
      <p:pic>
        <p:nvPicPr>
          <p:cNvPr id="22" name="Picture 21">
            <a:extLst>
              <a:ext uri="{FF2B5EF4-FFF2-40B4-BE49-F238E27FC236}">
                <a16:creationId xmlns:a16="http://schemas.microsoft.com/office/drawing/2014/main" id="{37436898-1F99-863F-C0BF-E5F34E736000}"/>
              </a:ext>
            </a:extLst>
          </p:cNvPr>
          <p:cNvPicPr>
            <a:picLocks noChangeAspect="1"/>
          </p:cNvPicPr>
          <p:nvPr/>
        </p:nvPicPr>
        <p:blipFill>
          <a:blip r:embed="rId3"/>
          <a:stretch>
            <a:fillRect/>
          </a:stretch>
        </p:blipFill>
        <p:spPr>
          <a:xfrm>
            <a:off x="554601" y="2919246"/>
            <a:ext cx="5486400" cy="3657600"/>
          </a:xfrm>
          <a:prstGeom prst="rect">
            <a:avLst/>
          </a:prstGeom>
        </p:spPr>
      </p:pic>
      <p:pic>
        <p:nvPicPr>
          <p:cNvPr id="26" name="Picture 25">
            <a:extLst>
              <a:ext uri="{FF2B5EF4-FFF2-40B4-BE49-F238E27FC236}">
                <a16:creationId xmlns:a16="http://schemas.microsoft.com/office/drawing/2014/main" id="{EB323042-EDD6-2BC4-C3C0-35DE4354736C}"/>
              </a:ext>
            </a:extLst>
          </p:cNvPr>
          <p:cNvPicPr>
            <a:picLocks noChangeAspect="1"/>
          </p:cNvPicPr>
          <p:nvPr/>
        </p:nvPicPr>
        <p:blipFill>
          <a:blip r:embed="rId4"/>
          <a:stretch>
            <a:fillRect/>
          </a:stretch>
        </p:blipFill>
        <p:spPr>
          <a:xfrm>
            <a:off x="6041001" y="176046"/>
            <a:ext cx="5486400" cy="2743200"/>
          </a:xfrm>
          <a:prstGeom prst="rect">
            <a:avLst/>
          </a:prstGeom>
        </p:spPr>
      </p:pic>
      <p:pic>
        <p:nvPicPr>
          <p:cNvPr id="28" name="Picture 27">
            <a:extLst>
              <a:ext uri="{FF2B5EF4-FFF2-40B4-BE49-F238E27FC236}">
                <a16:creationId xmlns:a16="http://schemas.microsoft.com/office/drawing/2014/main" id="{6D90B203-9716-FD65-B65F-422462A77AD3}"/>
              </a:ext>
            </a:extLst>
          </p:cNvPr>
          <p:cNvPicPr>
            <a:picLocks noChangeAspect="1"/>
          </p:cNvPicPr>
          <p:nvPr/>
        </p:nvPicPr>
        <p:blipFill>
          <a:blip r:embed="rId5"/>
          <a:stretch>
            <a:fillRect/>
          </a:stretch>
        </p:blipFill>
        <p:spPr>
          <a:xfrm>
            <a:off x="6041001" y="2919246"/>
            <a:ext cx="5486400" cy="3657600"/>
          </a:xfrm>
          <a:prstGeom prst="rect">
            <a:avLst/>
          </a:prstGeom>
        </p:spPr>
      </p:pic>
      <p:pic>
        <p:nvPicPr>
          <p:cNvPr id="30" name="Picture 29">
            <a:extLst>
              <a:ext uri="{FF2B5EF4-FFF2-40B4-BE49-F238E27FC236}">
                <a16:creationId xmlns:a16="http://schemas.microsoft.com/office/drawing/2014/main" id="{F4A709B7-64EE-E9F8-644D-6997B3D7FEC3}"/>
              </a:ext>
            </a:extLst>
          </p:cNvPr>
          <p:cNvPicPr>
            <a:picLocks noChangeAspect="1"/>
          </p:cNvPicPr>
          <p:nvPr/>
        </p:nvPicPr>
        <p:blipFill>
          <a:blip r:embed="rId6"/>
          <a:stretch>
            <a:fillRect/>
          </a:stretch>
        </p:blipFill>
        <p:spPr>
          <a:xfrm>
            <a:off x="11527401" y="2919246"/>
            <a:ext cx="5486400" cy="3657600"/>
          </a:xfrm>
          <a:prstGeom prst="rect">
            <a:avLst/>
          </a:prstGeom>
        </p:spPr>
      </p:pic>
      <p:pic>
        <p:nvPicPr>
          <p:cNvPr id="32" name="Picture 31">
            <a:extLst>
              <a:ext uri="{FF2B5EF4-FFF2-40B4-BE49-F238E27FC236}">
                <a16:creationId xmlns:a16="http://schemas.microsoft.com/office/drawing/2014/main" id="{A66FBC2D-1D9C-A0B8-2649-466B463FDAD1}"/>
              </a:ext>
            </a:extLst>
          </p:cNvPr>
          <p:cNvPicPr>
            <a:picLocks noChangeAspect="1"/>
          </p:cNvPicPr>
          <p:nvPr/>
        </p:nvPicPr>
        <p:blipFill>
          <a:blip r:embed="rId7"/>
          <a:stretch>
            <a:fillRect/>
          </a:stretch>
        </p:blipFill>
        <p:spPr>
          <a:xfrm>
            <a:off x="11527401" y="176046"/>
            <a:ext cx="5486400" cy="2743200"/>
          </a:xfrm>
          <a:prstGeom prst="rect">
            <a:avLst/>
          </a:prstGeom>
        </p:spPr>
      </p:pic>
      <p:pic>
        <p:nvPicPr>
          <p:cNvPr id="34" name="Picture 33" descr="A graph showing a number of numbers&#10;&#10;Description automatically generated with medium confidence">
            <a:extLst>
              <a:ext uri="{FF2B5EF4-FFF2-40B4-BE49-F238E27FC236}">
                <a16:creationId xmlns:a16="http://schemas.microsoft.com/office/drawing/2014/main" id="{A59D523D-4F51-E855-C437-29B7C4818324}"/>
              </a:ext>
            </a:extLst>
          </p:cNvPr>
          <p:cNvPicPr>
            <a:picLocks noChangeAspect="1"/>
          </p:cNvPicPr>
          <p:nvPr/>
        </p:nvPicPr>
        <p:blipFill>
          <a:blip r:embed="rId8"/>
          <a:stretch>
            <a:fillRect/>
          </a:stretch>
        </p:blipFill>
        <p:spPr>
          <a:xfrm>
            <a:off x="554601" y="10164357"/>
            <a:ext cx="5486401" cy="3357583"/>
          </a:xfrm>
          <a:prstGeom prst="rect">
            <a:avLst/>
          </a:prstGeom>
        </p:spPr>
      </p:pic>
      <p:pic>
        <p:nvPicPr>
          <p:cNvPr id="36" name="Picture 35">
            <a:extLst>
              <a:ext uri="{FF2B5EF4-FFF2-40B4-BE49-F238E27FC236}">
                <a16:creationId xmlns:a16="http://schemas.microsoft.com/office/drawing/2014/main" id="{5BB540DB-451E-DB66-6280-C6CC06B5CC87}"/>
              </a:ext>
            </a:extLst>
          </p:cNvPr>
          <p:cNvPicPr>
            <a:picLocks noChangeAspect="1"/>
          </p:cNvPicPr>
          <p:nvPr/>
        </p:nvPicPr>
        <p:blipFill>
          <a:blip r:embed="rId9"/>
          <a:stretch>
            <a:fillRect/>
          </a:stretch>
        </p:blipFill>
        <p:spPr>
          <a:xfrm>
            <a:off x="554602" y="7421157"/>
            <a:ext cx="5486400" cy="2743200"/>
          </a:xfrm>
          <a:prstGeom prst="rect">
            <a:avLst/>
          </a:prstGeom>
        </p:spPr>
      </p:pic>
      <p:pic>
        <p:nvPicPr>
          <p:cNvPr id="38" name="Picture 37">
            <a:extLst>
              <a:ext uri="{FF2B5EF4-FFF2-40B4-BE49-F238E27FC236}">
                <a16:creationId xmlns:a16="http://schemas.microsoft.com/office/drawing/2014/main" id="{5B4705F5-C497-2308-5C63-94F687602E11}"/>
              </a:ext>
            </a:extLst>
          </p:cNvPr>
          <p:cNvPicPr>
            <a:picLocks noChangeAspect="1"/>
          </p:cNvPicPr>
          <p:nvPr/>
        </p:nvPicPr>
        <p:blipFill>
          <a:blip r:embed="rId10"/>
          <a:stretch>
            <a:fillRect/>
          </a:stretch>
        </p:blipFill>
        <p:spPr>
          <a:xfrm>
            <a:off x="6041001" y="7421157"/>
            <a:ext cx="5486400" cy="2743200"/>
          </a:xfrm>
          <a:prstGeom prst="rect">
            <a:avLst/>
          </a:prstGeom>
        </p:spPr>
      </p:pic>
      <p:pic>
        <p:nvPicPr>
          <p:cNvPr id="40" name="Picture 39">
            <a:extLst>
              <a:ext uri="{FF2B5EF4-FFF2-40B4-BE49-F238E27FC236}">
                <a16:creationId xmlns:a16="http://schemas.microsoft.com/office/drawing/2014/main" id="{9DAAF78E-A94C-A0F3-C60E-76226ACAF63F}"/>
              </a:ext>
            </a:extLst>
          </p:cNvPr>
          <p:cNvPicPr>
            <a:picLocks noChangeAspect="1"/>
          </p:cNvPicPr>
          <p:nvPr/>
        </p:nvPicPr>
        <p:blipFill>
          <a:blip r:embed="rId11"/>
          <a:stretch>
            <a:fillRect/>
          </a:stretch>
        </p:blipFill>
        <p:spPr>
          <a:xfrm>
            <a:off x="11527401" y="7421157"/>
            <a:ext cx="5486400" cy="2743200"/>
          </a:xfrm>
          <a:prstGeom prst="rect">
            <a:avLst/>
          </a:prstGeom>
        </p:spPr>
      </p:pic>
      <p:pic>
        <p:nvPicPr>
          <p:cNvPr id="42" name="Picture 41">
            <a:extLst>
              <a:ext uri="{FF2B5EF4-FFF2-40B4-BE49-F238E27FC236}">
                <a16:creationId xmlns:a16="http://schemas.microsoft.com/office/drawing/2014/main" id="{CB20820C-1837-CB18-5FF3-7476C6E26CFE}"/>
              </a:ext>
            </a:extLst>
          </p:cNvPr>
          <p:cNvPicPr>
            <a:picLocks noChangeAspect="1"/>
          </p:cNvPicPr>
          <p:nvPr/>
        </p:nvPicPr>
        <p:blipFill>
          <a:blip r:embed="rId12"/>
          <a:stretch>
            <a:fillRect/>
          </a:stretch>
        </p:blipFill>
        <p:spPr>
          <a:xfrm>
            <a:off x="554601" y="13751868"/>
            <a:ext cx="5486400" cy="2743200"/>
          </a:xfrm>
          <a:prstGeom prst="rect">
            <a:avLst/>
          </a:prstGeom>
        </p:spPr>
      </p:pic>
      <p:pic>
        <p:nvPicPr>
          <p:cNvPr id="44" name="Picture 43">
            <a:extLst>
              <a:ext uri="{FF2B5EF4-FFF2-40B4-BE49-F238E27FC236}">
                <a16:creationId xmlns:a16="http://schemas.microsoft.com/office/drawing/2014/main" id="{4048144C-7767-C8C4-5BAC-EF059C73877C}"/>
              </a:ext>
            </a:extLst>
          </p:cNvPr>
          <p:cNvPicPr>
            <a:picLocks noChangeAspect="1"/>
          </p:cNvPicPr>
          <p:nvPr/>
        </p:nvPicPr>
        <p:blipFill>
          <a:blip r:embed="rId13"/>
          <a:stretch>
            <a:fillRect/>
          </a:stretch>
        </p:blipFill>
        <p:spPr>
          <a:xfrm>
            <a:off x="6041001" y="13751868"/>
            <a:ext cx="5486400" cy="2743200"/>
          </a:xfrm>
          <a:prstGeom prst="rect">
            <a:avLst/>
          </a:prstGeom>
        </p:spPr>
      </p:pic>
      <p:pic>
        <p:nvPicPr>
          <p:cNvPr id="46" name="Picture 45">
            <a:extLst>
              <a:ext uri="{FF2B5EF4-FFF2-40B4-BE49-F238E27FC236}">
                <a16:creationId xmlns:a16="http://schemas.microsoft.com/office/drawing/2014/main" id="{8D75935B-43EB-B306-456A-F2BA134C9B68}"/>
              </a:ext>
            </a:extLst>
          </p:cNvPr>
          <p:cNvPicPr>
            <a:picLocks noChangeAspect="1"/>
          </p:cNvPicPr>
          <p:nvPr/>
        </p:nvPicPr>
        <p:blipFill>
          <a:blip r:embed="rId14"/>
          <a:stretch>
            <a:fillRect/>
          </a:stretch>
        </p:blipFill>
        <p:spPr>
          <a:xfrm>
            <a:off x="11533362" y="13751868"/>
            <a:ext cx="5486400" cy="2743200"/>
          </a:xfrm>
          <a:prstGeom prst="rect">
            <a:avLst/>
          </a:prstGeom>
        </p:spPr>
      </p:pic>
      <p:pic>
        <p:nvPicPr>
          <p:cNvPr id="48" name="Picture 47">
            <a:extLst>
              <a:ext uri="{FF2B5EF4-FFF2-40B4-BE49-F238E27FC236}">
                <a16:creationId xmlns:a16="http://schemas.microsoft.com/office/drawing/2014/main" id="{99BF93A2-1BF6-C5E3-1A08-C36A28472D9A}"/>
              </a:ext>
            </a:extLst>
          </p:cNvPr>
          <p:cNvPicPr>
            <a:picLocks noChangeAspect="1"/>
          </p:cNvPicPr>
          <p:nvPr/>
        </p:nvPicPr>
        <p:blipFill>
          <a:blip r:embed="rId15"/>
          <a:stretch>
            <a:fillRect/>
          </a:stretch>
        </p:blipFill>
        <p:spPr>
          <a:xfrm>
            <a:off x="11527401" y="16495068"/>
            <a:ext cx="5486400" cy="3657600"/>
          </a:xfrm>
          <a:prstGeom prst="rect">
            <a:avLst/>
          </a:prstGeom>
        </p:spPr>
      </p:pic>
    </p:spTree>
    <p:extLst>
      <p:ext uri="{BB962C8B-B14F-4D97-AF65-F5344CB8AC3E}">
        <p14:creationId xmlns:p14="http://schemas.microsoft.com/office/powerpoint/2010/main" val="37611572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4">
            <a:extLst>
              <a:ext uri="{FF2B5EF4-FFF2-40B4-BE49-F238E27FC236}">
                <a16:creationId xmlns:a16="http://schemas.microsoft.com/office/drawing/2014/main" id="{F5A457AD-34F1-899A-186C-E87351F988F9}"/>
              </a:ext>
            </a:extLst>
          </p:cNvPr>
          <p:cNvPicPr>
            <a:picLocks noGrp="1" noChangeAspect="1"/>
          </p:cNvPicPr>
          <p:nvPr>
            <p:ph idx="1"/>
          </p:nvPr>
        </p:nvPicPr>
        <p:blipFill>
          <a:blip r:embed="rId2"/>
          <a:stretch>
            <a:fillRect/>
          </a:stretch>
        </p:blipFill>
        <p:spPr>
          <a:xfrm>
            <a:off x="1211601" y="2372903"/>
            <a:ext cx="10773569" cy="10227084"/>
          </a:xfrm>
        </p:spPr>
      </p:pic>
      <p:grpSp>
        <p:nvGrpSpPr>
          <p:cNvPr id="17" name="Group 16">
            <a:extLst>
              <a:ext uri="{FF2B5EF4-FFF2-40B4-BE49-F238E27FC236}">
                <a16:creationId xmlns:a16="http://schemas.microsoft.com/office/drawing/2014/main" id="{C28A7557-EDC4-A218-994D-23DADC5EC143}"/>
              </a:ext>
            </a:extLst>
          </p:cNvPr>
          <p:cNvGrpSpPr/>
          <p:nvPr/>
        </p:nvGrpSpPr>
        <p:grpSpPr>
          <a:xfrm>
            <a:off x="2592823" y="945411"/>
            <a:ext cx="680040" cy="974520"/>
            <a:chOff x="2592823" y="945411"/>
            <a:chExt cx="680040" cy="974520"/>
          </a:xfrm>
        </p:grpSpPr>
        <mc:AlternateContent xmlns:mc="http://schemas.openxmlformats.org/markup-compatibility/2006" xmlns:p14="http://schemas.microsoft.com/office/powerpoint/2010/main">
          <mc:Choice Requires="p14">
            <p:contentPart p14:bwMode="auto" r:id="rId3">
              <p14:nvContentPartPr>
                <p14:cNvPr id="9" name="Ink 8">
                  <a:extLst>
                    <a:ext uri="{FF2B5EF4-FFF2-40B4-BE49-F238E27FC236}">
                      <a16:creationId xmlns:a16="http://schemas.microsoft.com/office/drawing/2014/main" id="{00374C9E-DE6D-4BDA-E27C-B355C9C3CE7F}"/>
                    </a:ext>
                  </a:extLst>
                </p14:cNvPr>
                <p14:cNvContentPartPr/>
                <p14:nvPr/>
              </p14:nvContentPartPr>
              <p14:xfrm>
                <a:off x="2592823" y="986451"/>
                <a:ext cx="630000" cy="933480"/>
              </p14:xfrm>
            </p:contentPart>
          </mc:Choice>
          <mc:Fallback xmlns="">
            <p:pic>
              <p:nvPicPr>
                <p:cNvPr id="9" name="Ink 8">
                  <a:extLst>
                    <a:ext uri="{FF2B5EF4-FFF2-40B4-BE49-F238E27FC236}">
                      <a16:creationId xmlns:a16="http://schemas.microsoft.com/office/drawing/2014/main" id="{00374C9E-DE6D-4BDA-E27C-B355C9C3CE7F}"/>
                    </a:ext>
                  </a:extLst>
                </p:cNvPr>
                <p:cNvPicPr/>
                <p:nvPr/>
              </p:nvPicPr>
              <p:blipFill>
                <a:blip r:embed="rId4"/>
                <a:stretch>
                  <a:fillRect/>
                </a:stretch>
              </p:blipFill>
              <p:spPr>
                <a:xfrm>
                  <a:off x="2574823" y="968811"/>
                  <a:ext cx="665640" cy="9691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0" name="Ink 9">
                  <a:extLst>
                    <a:ext uri="{FF2B5EF4-FFF2-40B4-BE49-F238E27FC236}">
                      <a16:creationId xmlns:a16="http://schemas.microsoft.com/office/drawing/2014/main" id="{D9CE471B-884B-2358-8F32-4F42E11D5C0C}"/>
                    </a:ext>
                  </a:extLst>
                </p14:cNvPr>
                <p14:cNvContentPartPr/>
                <p14:nvPr/>
              </p14:nvContentPartPr>
              <p14:xfrm>
                <a:off x="2627383" y="945411"/>
                <a:ext cx="645480" cy="6480"/>
              </p14:xfrm>
            </p:contentPart>
          </mc:Choice>
          <mc:Fallback xmlns="">
            <p:pic>
              <p:nvPicPr>
                <p:cNvPr id="10" name="Ink 9">
                  <a:extLst>
                    <a:ext uri="{FF2B5EF4-FFF2-40B4-BE49-F238E27FC236}">
                      <a16:creationId xmlns:a16="http://schemas.microsoft.com/office/drawing/2014/main" id="{D9CE471B-884B-2358-8F32-4F42E11D5C0C}"/>
                    </a:ext>
                  </a:extLst>
                </p:cNvPr>
                <p:cNvPicPr/>
                <p:nvPr/>
              </p:nvPicPr>
              <p:blipFill>
                <a:blip r:embed="rId6"/>
                <a:stretch>
                  <a:fillRect/>
                </a:stretch>
              </p:blipFill>
              <p:spPr>
                <a:xfrm>
                  <a:off x="2609743" y="927771"/>
                  <a:ext cx="681120" cy="421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
            <p14:nvContentPartPr>
              <p14:cNvPr id="11" name="Ink 10">
                <a:extLst>
                  <a:ext uri="{FF2B5EF4-FFF2-40B4-BE49-F238E27FC236}">
                    <a16:creationId xmlns:a16="http://schemas.microsoft.com/office/drawing/2014/main" id="{22AE96A3-27FC-8310-21DE-674EFF0DBB24}"/>
                  </a:ext>
                </a:extLst>
              </p14:cNvPr>
              <p14:cNvContentPartPr/>
              <p14:nvPr/>
            </p14:nvContentPartPr>
            <p14:xfrm>
              <a:off x="6431503" y="1032171"/>
              <a:ext cx="1149840" cy="915120"/>
            </p14:xfrm>
          </p:contentPart>
        </mc:Choice>
        <mc:Fallback xmlns="">
          <p:pic>
            <p:nvPicPr>
              <p:cNvPr id="11" name="Ink 10">
                <a:extLst>
                  <a:ext uri="{FF2B5EF4-FFF2-40B4-BE49-F238E27FC236}">
                    <a16:creationId xmlns:a16="http://schemas.microsoft.com/office/drawing/2014/main" id="{22AE96A3-27FC-8310-21DE-674EFF0DBB24}"/>
                  </a:ext>
                </a:extLst>
              </p:cNvPr>
              <p:cNvPicPr/>
              <p:nvPr/>
            </p:nvPicPr>
            <p:blipFill>
              <a:blip r:embed="rId8"/>
              <a:stretch>
                <a:fillRect/>
              </a:stretch>
            </p:blipFill>
            <p:spPr>
              <a:xfrm>
                <a:off x="6413503" y="1014531"/>
                <a:ext cx="1185480" cy="9507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2" name="Ink 11">
                <a:extLst>
                  <a:ext uri="{FF2B5EF4-FFF2-40B4-BE49-F238E27FC236}">
                    <a16:creationId xmlns:a16="http://schemas.microsoft.com/office/drawing/2014/main" id="{39600453-6018-82AE-4529-E2F2C245B6F2}"/>
                  </a:ext>
                </a:extLst>
              </p14:cNvPr>
              <p14:cNvContentPartPr/>
              <p14:nvPr/>
            </p14:nvContentPartPr>
            <p14:xfrm>
              <a:off x="9781303" y="1249251"/>
              <a:ext cx="617400" cy="925200"/>
            </p14:xfrm>
          </p:contentPart>
        </mc:Choice>
        <mc:Fallback xmlns="">
          <p:pic>
            <p:nvPicPr>
              <p:cNvPr id="12" name="Ink 11">
                <a:extLst>
                  <a:ext uri="{FF2B5EF4-FFF2-40B4-BE49-F238E27FC236}">
                    <a16:creationId xmlns:a16="http://schemas.microsoft.com/office/drawing/2014/main" id="{39600453-6018-82AE-4529-E2F2C245B6F2}"/>
                  </a:ext>
                </a:extLst>
              </p:cNvPr>
              <p:cNvPicPr/>
              <p:nvPr/>
            </p:nvPicPr>
            <p:blipFill>
              <a:blip r:embed="rId10"/>
              <a:stretch>
                <a:fillRect/>
              </a:stretch>
            </p:blipFill>
            <p:spPr>
              <a:xfrm>
                <a:off x="9763303" y="1231251"/>
                <a:ext cx="653040" cy="960840"/>
              </a:xfrm>
              <a:prstGeom prst="rect">
                <a:avLst/>
              </a:prstGeom>
            </p:spPr>
          </p:pic>
        </mc:Fallback>
      </mc:AlternateContent>
      <p:grpSp>
        <p:nvGrpSpPr>
          <p:cNvPr id="16" name="Group 15">
            <a:extLst>
              <a:ext uri="{FF2B5EF4-FFF2-40B4-BE49-F238E27FC236}">
                <a16:creationId xmlns:a16="http://schemas.microsoft.com/office/drawing/2014/main" id="{1CEE555C-B706-2ECE-E126-8CAEFA5E438F}"/>
              </a:ext>
            </a:extLst>
          </p:cNvPr>
          <p:cNvGrpSpPr/>
          <p:nvPr/>
        </p:nvGrpSpPr>
        <p:grpSpPr>
          <a:xfrm>
            <a:off x="12332263" y="6766611"/>
            <a:ext cx="1520640" cy="1192320"/>
            <a:chOff x="12332263" y="6766611"/>
            <a:chExt cx="1520640" cy="1192320"/>
          </a:xfrm>
        </p:grpSpPr>
        <mc:AlternateContent xmlns:mc="http://schemas.openxmlformats.org/markup-compatibility/2006" xmlns:p14="http://schemas.microsoft.com/office/powerpoint/2010/main">
          <mc:Choice Requires="p14">
            <p:contentPart p14:bwMode="auto" r:id="rId11">
              <p14:nvContentPartPr>
                <p14:cNvPr id="13" name="Ink 12">
                  <a:extLst>
                    <a:ext uri="{FF2B5EF4-FFF2-40B4-BE49-F238E27FC236}">
                      <a16:creationId xmlns:a16="http://schemas.microsoft.com/office/drawing/2014/main" id="{E48B3F9B-FC2F-9017-BB27-DBC83C2D47BD}"/>
                    </a:ext>
                  </a:extLst>
                </p14:cNvPr>
                <p14:cNvContentPartPr/>
                <p14:nvPr/>
              </p14:nvContentPartPr>
              <p14:xfrm>
                <a:off x="12332263" y="6766611"/>
                <a:ext cx="387720" cy="1192320"/>
              </p14:xfrm>
            </p:contentPart>
          </mc:Choice>
          <mc:Fallback xmlns="">
            <p:pic>
              <p:nvPicPr>
                <p:cNvPr id="13" name="Ink 12">
                  <a:extLst>
                    <a:ext uri="{FF2B5EF4-FFF2-40B4-BE49-F238E27FC236}">
                      <a16:creationId xmlns:a16="http://schemas.microsoft.com/office/drawing/2014/main" id="{E48B3F9B-FC2F-9017-BB27-DBC83C2D47BD}"/>
                    </a:ext>
                  </a:extLst>
                </p:cNvPr>
                <p:cNvPicPr/>
                <p:nvPr/>
              </p:nvPicPr>
              <p:blipFill>
                <a:blip r:embed="rId12"/>
                <a:stretch>
                  <a:fillRect/>
                </a:stretch>
              </p:blipFill>
              <p:spPr>
                <a:xfrm>
                  <a:off x="12314263" y="6748611"/>
                  <a:ext cx="423360" cy="12279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4" name="Ink 13">
                  <a:extLst>
                    <a:ext uri="{FF2B5EF4-FFF2-40B4-BE49-F238E27FC236}">
                      <a16:creationId xmlns:a16="http://schemas.microsoft.com/office/drawing/2014/main" id="{664C95D3-BBAA-EB94-4200-1646DE6F745E}"/>
                    </a:ext>
                  </a:extLst>
                </p14:cNvPr>
                <p14:cNvContentPartPr/>
                <p14:nvPr/>
              </p14:nvContentPartPr>
              <p14:xfrm>
                <a:off x="13048303" y="7886211"/>
                <a:ext cx="360" cy="360"/>
              </p14:xfrm>
            </p:contentPart>
          </mc:Choice>
          <mc:Fallback xmlns="">
            <p:pic>
              <p:nvPicPr>
                <p:cNvPr id="14" name="Ink 13">
                  <a:extLst>
                    <a:ext uri="{FF2B5EF4-FFF2-40B4-BE49-F238E27FC236}">
                      <a16:creationId xmlns:a16="http://schemas.microsoft.com/office/drawing/2014/main" id="{664C95D3-BBAA-EB94-4200-1646DE6F745E}"/>
                    </a:ext>
                  </a:extLst>
                </p:cNvPr>
                <p:cNvPicPr/>
                <p:nvPr/>
              </p:nvPicPr>
              <p:blipFill>
                <a:blip r:embed="rId14"/>
                <a:stretch>
                  <a:fillRect/>
                </a:stretch>
              </p:blipFill>
              <p:spPr>
                <a:xfrm>
                  <a:off x="13030303" y="7868211"/>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5" name="Ink 14">
                  <a:extLst>
                    <a:ext uri="{FF2B5EF4-FFF2-40B4-BE49-F238E27FC236}">
                      <a16:creationId xmlns:a16="http://schemas.microsoft.com/office/drawing/2014/main" id="{AB8DC6CC-3B5D-6B80-D8C4-8E3B6E36D3D7}"/>
                    </a:ext>
                  </a:extLst>
                </p14:cNvPr>
                <p14:cNvContentPartPr/>
                <p14:nvPr/>
              </p14:nvContentPartPr>
              <p14:xfrm>
                <a:off x="13296343" y="6819891"/>
                <a:ext cx="556560" cy="984600"/>
              </p14:xfrm>
            </p:contentPart>
          </mc:Choice>
          <mc:Fallback xmlns="">
            <p:pic>
              <p:nvPicPr>
                <p:cNvPr id="15" name="Ink 14">
                  <a:extLst>
                    <a:ext uri="{FF2B5EF4-FFF2-40B4-BE49-F238E27FC236}">
                      <a16:creationId xmlns:a16="http://schemas.microsoft.com/office/drawing/2014/main" id="{AB8DC6CC-3B5D-6B80-D8C4-8E3B6E36D3D7}"/>
                    </a:ext>
                  </a:extLst>
                </p:cNvPr>
                <p:cNvPicPr/>
                <p:nvPr/>
              </p:nvPicPr>
              <p:blipFill>
                <a:blip r:embed="rId16"/>
                <a:stretch>
                  <a:fillRect/>
                </a:stretch>
              </p:blipFill>
              <p:spPr>
                <a:xfrm>
                  <a:off x="13278343" y="6801891"/>
                  <a:ext cx="592200" cy="10202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
            <p14:nvContentPartPr>
              <p14:cNvPr id="18" name="Ink 17">
                <a:extLst>
                  <a:ext uri="{FF2B5EF4-FFF2-40B4-BE49-F238E27FC236}">
                    <a16:creationId xmlns:a16="http://schemas.microsoft.com/office/drawing/2014/main" id="{75A44162-E859-051E-26F5-CDF42BBC5F26}"/>
                  </a:ext>
                </a:extLst>
              </p14:cNvPr>
              <p14:cNvContentPartPr/>
              <p14:nvPr/>
            </p14:nvContentPartPr>
            <p14:xfrm>
              <a:off x="12572743" y="3160491"/>
              <a:ext cx="412560" cy="1249920"/>
            </p14:xfrm>
          </p:contentPart>
        </mc:Choice>
        <mc:Fallback xmlns="">
          <p:pic>
            <p:nvPicPr>
              <p:cNvPr id="18" name="Ink 17">
                <a:extLst>
                  <a:ext uri="{FF2B5EF4-FFF2-40B4-BE49-F238E27FC236}">
                    <a16:creationId xmlns:a16="http://schemas.microsoft.com/office/drawing/2014/main" id="{75A44162-E859-051E-26F5-CDF42BBC5F26}"/>
                  </a:ext>
                </a:extLst>
              </p:cNvPr>
              <p:cNvPicPr/>
              <p:nvPr/>
            </p:nvPicPr>
            <p:blipFill>
              <a:blip r:embed="rId18"/>
              <a:stretch>
                <a:fillRect/>
              </a:stretch>
            </p:blipFill>
            <p:spPr>
              <a:xfrm>
                <a:off x="12554743" y="3142851"/>
                <a:ext cx="448200" cy="1285560"/>
              </a:xfrm>
              <a:prstGeom prst="rect">
                <a:avLst/>
              </a:prstGeom>
            </p:spPr>
          </p:pic>
        </mc:Fallback>
      </mc:AlternateContent>
    </p:spTree>
    <p:extLst>
      <p:ext uri="{BB962C8B-B14F-4D97-AF65-F5344CB8AC3E}">
        <p14:creationId xmlns:p14="http://schemas.microsoft.com/office/powerpoint/2010/main" val="7256617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408C9C0-1696-0F45-5591-408D3FFD3A60}"/>
              </a:ext>
            </a:extLst>
          </p:cNvPr>
          <p:cNvSpPr txBox="1"/>
          <p:nvPr/>
        </p:nvSpPr>
        <p:spPr>
          <a:xfrm>
            <a:off x="0" y="0"/>
            <a:ext cx="4571206" cy="1323439"/>
          </a:xfrm>
          <a:prstGeom prst="rect">
            <a:avLst/>
          </a:prstGeom>
          <a:noFill/>
        </p:spPr>
        <p:txBody>
          <a:bodyPr wrap="square" rtlCol="0">
            <a:spAutoFit/>
          </a:bodyPr>
          <a:lstStyle/>
          <a:p>
            <a:r>
              <a:rPr lang="en-AT" sz="1600" dirty="0"/>
              <a:t>Real TEs story: not all annotated TEs are TEs. Many small sequences are fragments or repeats, which even BLASt doesn’t want to catch. </a:t>
            </a:r>
          </a:p>
          <a:p>
            <a:r>
              <a:rPr lang="en-AT" sz="1600" dirty="0"/>
              <a:t>If they are in the graph of nestedness – they are relatively long.</a:t>
            </a:r>
          </a:p>
        </p:txBody>
      </p:sp>
      <p:pic>
        <p:nvPicPr>
          <p:cNvPr id="12" name="Picture 11">
            <a:extLst>
              <a:ext uri="{FF2B5EF4-FFF2-40B4-BE49-F238E27FC236}">
                <a16:creationId xmlns:a16="http://schemas.microsoft.com/office/drawing/2014/main" id="{CD6AD5CD-7603-29C9-C996-E04D90B08926}"/>
              </a:ext>
            </a:extLst>
          </p:cNvPr>
          <p:cNvPicPr>
            <a:picLocks noChangeAspect="1"/>
          </p:cNvPicPr>
          <p:nvPr/>
        </p:nvPicPr>
        <p:blipFill>
          <a:blip r:embed="rId2"/>
          <a:stretch>
            <a:fillRect/>
          </a:stretch>
        </p:blipFill>
        <p:spPr>
          <a:xfrm>
            <a:off x="-794" y="4827588"/>
            <a:ext cx="4572000" cy="3657600"/>
          </a:xfrm>
          <a:prstGeom prst="rect">
            <a:avLst/>
          </a:prstGeom>
        </p:spPr>
      </p:pic>
      <p:grpSp>
        <p:nvGrpSpPr>
          <p:cNvPr id="19" name="Group 18">
            <a:extLst>
              <a:ext uri="{FF2B5EF4-FFF2-40B4-BE49-F238E27FC236}">
                <a16:creationId xmlns:a16="http://schemas.microsoft.com/office/drawing/2014/main" id="{F7A9D7AF-0CEC-A4D1-C517-AA7EBD97298C}"/>
              </a:ext>
            </a:extLst>
          </p:cNvPr>
          <p:cNvGrpSpPr/>
          <p:nvPr/>
        </p:nvGrpSpPr>
        <p:grpSpPr>
          <a:xfrm>
            <a:off x="4571206" y="1323439"/>
            <a:ext cx="4572000" cy="3657600"/>
            <a:chOff x="4571206" y="1323439"/>
            <a:chExt cx="4572000" cy="3657600"/>
          </a:xfrm>
        </p:grpSpPr>
        <p:pic>
          <p:nvPicPr>
            <p:cNvPr id="10" name="Picture 9">
              <a:extLst>
                <a:ext uri="{FF2B5EF4-FFF2-40B4-BE49-F238E27FC236}">
                  <a16:creationId xmlns:a16="http://schemas.microsoft.com/office/drawing/2014/main" id="{BCE38B12-6472-BBE0-A344-8DC6FF05F7FF}"/>
                </a:ext>
              </a:extLst>
            </p:cNvPr>
            <p:cNvPicPr>
              <a:picLocks noChangeAspect="1"/>
            </p:cNvPicPr>
            <p:nvPr/>
          </p:nvPicPr>
          <p:blipFill>
            <a:blip r:embed="rId3"/>
            <a:stretch>
              <a:fillRect/>
            </a:stretch>
          </p:blipFill>
          <p:spPr>
            <a:xfrm>
              <a:off x="4571206" y="1323439"/>
              <a:ext cx="4572000" cy="3657600"/>
            </a:xfrm>
            <a:prstGeom prst="rect">
              <a:avLst/>
            </a:prstGeom>
          </p:spPr>
        </p:pic>
        <p:sp>
          <p:nvSpPr>
            <p:cNvPr id="13" name="Oval 12">
              <a:extLst>
                <a:ext uri="{FF2B5EF4-FFF2-40B4-BE49-F238E27FC236}">
                  <a16:creationId xmlns:a16="http://schemas.microsoft.com/office/drawing/2014/main" id="{242EA30D-798F-D63F-D741-9A77C43B9D33}"/>
                </a:ext>
              </a:extLst>
            </p:cNvPr>
            <p:cNvSpPr/>
            <p:nvPr/>
          </p:nvSpPr>
          <p:spPr>
            <a:xfrm>
              <a:off x="7854385" y="3537203"/>
              <a:ext cx="677789" cy="628495"/>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grpSp>
      <p:grpSp>
        <p:nvGrpSpPr>
          <p:cNvPr id="18" name="Group 17">
            <a:extLst>
              <a:ext uri="{FF2B5EF4-FFF2-40B4-BE49-F238E27FC236}">
                <a16:creationId xmlns:a16="http://schemas.microsoft.com/office/drawing/2014/main" id="{E3216031-98A8-CCC9-23ED-BDC54A9CD6E0}"/>
              </a:ext>
            </a:extLst>
          </p:cNvPr>
          <p:cNvGrpSpPr/>
          <p:nvPr/>
        </p:nvGrpSpPr>
        <p:grpSpPr>
          <a:xfrm>
            <a:off x="4570412" y="4673967"/>
            <a:ext cx="4572000" cy="3811221"/>
            <a:chOff x="4571206" y="4827418"/>
            <a:chExt cx="4572000" cy="3811221"/>
          </a:xfrm>
        </p:grpSpPr>
        <p:pic>
          <p:nvPicPr>
            <p:cNvPr id="6" name="Picture 5">
              <a:extLst>
                <a:ext uri="{FF2B5EF4-FFF2-40B4-BE49-F238E27FC236}">
                  <a16:creationId xmlns:a16="http://schemas.microsoft.com/office/drawing/2014/main" id="{13ACC699-4D3F-FB89-997E-0BE571AD0F42}"/>
                </a:ext>
              </a:extLst>
            </p:cNvPr>
            <p:cNvPicPr>
              <a:picLocks noChangeAspect="1"/>
            </p:cNvPicPr>
            <p:nvPr/>
          </p:nvPicPr>
          <p:blipFill>
            <a:blip r:embed="rId4"/>
            <a:stretch>
              <a:fillRect/>
            </a:stretch>
          </p:blipFill>
          <p:spPr>
            <a:xfrm>
              <a:off x="4571206" y="4981039"/>
              <a:ext cx="4572000" cy="3657600"/>
            </a:xfrm>
            <a:prstGeom prst="rect">
              <a:avLst/>
            </a:prstGeom>
          </p:spPr>
        </p:pic>
        <p:sp>
          <p:nvSpPr>
            <p:cNvPr id="14" name="Oval 13">
              <a:extLst>
                <a:ext uri="{FF2B5EF4-FFF2-40B4-BE49-F238E27FC236}">
                  <a16:creationId xmlns:a16="http://schemas.microsoft.com/office/drawing/2014/main" id="{BDBDDD31-172F-1102-4F26-5043945AFCDE}"/>
                </a:ext>
              </a:extLst>
            </p:cNvPr>
            <p:cNvSpPr/>
            <p:nvPr/>
          </p:nvSpPr>
          <p:spPr>
            <a:xfrm>
              <a:off x="7921142" y="4827418"/>
              <a:ext cx="1222064" cy="628495"/>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grpSp>
      <p:pic>
        <p:nvPicPr>
          <p:cNvPr id="16" name="Picture 15">
            <a:extLst>
              <a:ext uri="{FF2B5EF4-FFF2-40B4-BE49-F238E27FC236}">
                <a16:creationId xmlns:a16="http://schemas.microsoft.com/office/drawing/2014/main" id="{73F45DA7-D85F-63A0-43FD-C34F0C810306}"/>
              </a:ext>
            </a:extLst>
          </p:cNvPr>
          <p:cNvPicPr>
            <a:picLocks noChangeAspect="1"/>
          </p:cNvPicPr>
          <p:nvPr/>
        </p:nvPicPr>
        <p:blipFill>
          <a:blip r:embed="rId5"/>
          <a:stretch>
            <a:fillRect/>
          </a:stretch>
        </p:blipFill>
        <p:spPr>
          <a:xfrm>
            <a:off x="9000331" y="1323439"/>
            <a:ext cx="6400800" cy="4572000"/>
          </a:xfrm>
          <a:prstGeom prst="rect">
            <a:avLst/>
          </a:prstGeom>
        </p:spPr>
      </p:pic>
      <p:pic>
        <p:nvPicPr>
          <p:cNvPr id="17" name="Picture 16">
            <a:extLst>
              <a:ext uri="{FF2B5EF4-FFF2-40B4-BE49-F238E27FC236}">
                <a16:creationId xmlns:a16="http://schemas.microsoft.com/office/drawing/2014/main" id="{2BFFA7E1-D464-3540-0CA5-104FCCBDF9C3}"/>
              </a:ext>
            </a:extLst>
          </p:cNvPr>
          <p:cNvPicPr>
            <a:picLocks noChangeAspect="1"/>
          </p:cNvPicPr>
          <p:nvPr/>
        </p:nvPicPr>
        <p:blipFill>
          <a:blip r:embed="rId6"/>
          <a:stretch>
            <a:fillRect/>
          </a:stretch>
        </p:blipFill>
        <p:spPr>
          <a:xfrm>
            <a:off x="0" y="8485188"/>
            <a:ext cx="4572000" cy="4572000"/>
          </a:xfrm>
          <a:prstGeom prst="rect">
            <a:avLst/>
          </a:prstGeom>
        </p:spPr>
      </p:pic>
      <p:pic>
        <p:nvPicPr>
          <p:cNvPr id="21" name="Picture 20">
            <a:extLst>
              <a:ext uri="{FF2B5EF4-FFF2-40B4-BE49-F238E27FC236}">
                <a16:creationId xmlns:a16="http://schemas.microsoft.com/office/drawing/2014/main" id="{D54A12E9-B793-2D4E-19F5-365814AABF51}"/>
              </a:ext>
            </a:extLst>
          </p:cNvPr>
          <p:cNvPicPr>
            <a:picLocks noChangeAspect="1"/>
          </p:cNvPicPr>
          <p:nvPr/>
        </p:nvPicPr>
        <p:blipFill>
          <a:blip r:embed="rId7"/>
          <a:stretch>
            <a:fillRect/>
          </a:stretch>
        </p:blipFill>
        <p:spPr>
          <a:xfrm>
            <a:off x="4572000" y="8485188"/>
            <a:ext cx="4572000" cy="4572000"/>
          </a:xfrm>
          <a:prstGeom prst="rect">
            <a:avLst/>
          </a:prstGeom>
        </p:spPr>
      </p:pic>
      <p:pic>
        <p:nvPicPr>
          <p:cNvPr id="23" name="Picture 22">
            <a:extLst>
              <a:ext uri="{FF2B5EF4-FFF2-40B4-BE49-F238E27FC236}">
                <a16:creationId xmlns:a16="http://schemas.microsoft.com/office/drawing/2014/main" id="{22C74E0F-9446-49D7-5848-C12C55C7B71A}"/>
              </a:ext>
            </a:extLst>
          </p:cNvPr>
          <p:cNvPicPr>
            <a:picLocks noChangeAspect="1"/>
          </p:cNvPicPr>
          <p:nvPr/>
        </p:nvPicPr>
        <p:blipFill>
          <a:blip r:embed="rId8"/>
          <a:stretch>
            <a:fillRect/>
          </a:stretch>
        </p:blipFill>
        <p:spPr>
          <a:xfrm>
            <a:off x="9144000" y="8485188"/>
            <a:ext cx="4572000" cy="4572000"/>
          </a:xfrm>
          <a:prstGeom prst="rect">
            <a:avLst/>
          </a:prstGeom>
        </p:spPr>
      </p:pic>
      <p:pic>
        <p:nvPicPr>
          <p:cNvPr id="25" name="Picture 24">
            <a:extLst>
              <a:ext uri="{FF2B5EF4-FFF2-40B4-BE49-F238E27FC236}">
                <a16:creationId xmlns:a16="http://schemas.microsoft.com/office/drawing/2014/main" id="{A1F84530-3A42-F9F0-CC59-8F7C0D86C5FC}"/>
              </a:ext>
            </a:extLst>
          </p:cNvPr>
          <p:cNvPicPr>
            <a:picLocks noChangeAspect="1"/>
          </p:cNvPicPr>
          <p:nvPr/>
        </p:nvPicPr>
        <p:blipFill rotWithShape="1">
          <a:blip r:embed="rId9"/>
          <a:srcRect l="73378" t="17614" b="12561"/>
          <a:stretch/>
        </p:blipFill>
        <p:spPr>
          <a:xfrm>
            <a:off x="13697099" y="9174998"/>
            <a:ext cx="1704032" cy="3192379"/>
          </a:xfrm>
          <a:prstGeom prst="rect">
            <a:avLst/>
          </a:prstGeom>
        </p:spPr>
      </p:pic>
      <p:pic>
        <p:nvPicPr>
          <p:cNvPr id="35" name="Picture 34">
            <a:extLst>
              <a:ext uri="{FF2B5EF4-FFF2-40B4-BE49-F238E27FC236}">
                <a16:creationId xmlns:a16="http://schemas.microsoft.com/office/drawing/2014/main" id="{9EE40605-7123-A895-23BB-BCE3BB650246}"/>
              </a:ext>
            </a:extLst>
          </p:cNvPr>
          <p:cNvPicPr>
            <a:picLocks noChangeAspect="1"/>
          </p:cNvPicPr>
          <p:nvPr/>
        </p:nvPicPr>
        <p:blipFill>
          <a:blip r:embed="rId10"/>
          <a:stretch>
            <a:fillRect/>
          </a:stretch>
        </p:blipFill>
        <p:spPr>
          <a:xfrm>
            <a:off x="0" y="1323439"/>
            <a:ext cx="4572000" cy="3657600"/>
          </a:xfrm>
          <a:prstGeom prst="rect">
            <a:avLst/>
          </a:prstGeom>
        </p:spPr>
      </p:pic>
      <p:pic>
        <p:nvPicPr>
          <p:cNvPr id="36" name="Picture 35">
            <a:extLst>
              <a:ext uri="{FF2B5EF4-FFF2-40B4-BE49-F238E27FC236}">
                <a16:creationId xmlns:a16="http://schemas.microsoft.com/office/drawing/2014/main" id="{E6F35BA1-9FD7-D88F-555F-22326DA0740C}"/>
              </a:ext>
            </a:extLst>
          </p:cNvPr>
          <p:cNvPicPr>
            <a:picLocks noChangeAspect="1"/>
          </p:cNvPicPr>
          <p:nvPr/>
        </p:nvPicPr>
        <p:blipFill>
          <a:blip r:embed="rId11"/>
          <a:stretch>
            <a:fillRect/>
          </a:stretch>
        </p:blipFill>
        <p:spPr>
          <a:xfrm>
            <a:off x="1403121" y="1372426"/>
            <a:ext cx="1371600" cy="1371600"/>
          </a:xfrm>
          <a:prstGeom prst="rect">
            <a:avLst/>
          </a:prstGeom>
        </p:spPr>
      </p:pic>
    </p:spTree>
    <p:extLst>
      <p:ext uri="{BB962C8B-B14F-4D97-AF65-F5344CB8AC3E}">
        <p14:creationId xmlns:p14="http://schemas.microsoft.com/office/powerpoint/2010/main" val="3483920573"/>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 2013 - 2022</Template>
  <TotalTime>12747</TotalTime>
  <Words>608</Words>
  <Application>Microsoft Macintosh PowerPoint</Application>
  <PresentationFormat>Custom</PresentationFormat>
  <Paragraphs>74</Paragraphs>
  <Slides>8</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vt:i4>
      </vt:variant>
    </vt:vector>
  </HeadingPairs>
  <TitlesOfParts>
    <vt:vector size="12" baseType="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Ann Igolkina</dc:creator>
  <cp:lastModifiedBy>Ann Igolkina</cp:lastModifiedBy>
  <cp:revision>2</cp:revision>
  <dcterms:created xsi:type="dcterms:W3CDTF">2023-08-18T10:56:29Z</dcterms:created>
  <dcterms:modified xsi:type="dcterms:W3CDTF">2024-01-18T10:26:28Z</dcterms:modified>
</cp:coreProperties>
</file>